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926" r:id="rId1"/>
    <p:sldMasterId id="2147487938" r:id="rId2"/>
  </p:sldMasterIdLst>
  <p:notesMasterIdLst>
    <p:notesMasterId r:id="rId12"/>
  </p:notesMasterIdLst>
  <p:sldIdLst>
    <p:sldId id="260" r:id="rId3"/>
    <p:sldId id="453" r:id="rId4"/>
    <p:sldId id="454" r:id="rId5"/>
    <p:sldId id="455" r:id="rId6"/>
    <p:sldId id="456" r:id="rId7"/>
    <p:sldId id="457" r:id="rId8"/>
    <p:sldId id="460" r:id="rId9"/>
    <p:sldId id="458" r:id="rId10"/>
    <p:sldId id="45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>
        <p:scale>
          <a:sx n="75" d="100"/>
          <a:sy n="75" d="100"/>
        </p:scale>
        <p:origin x="-100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22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9B9A371B-9848-4A81-9C01-171CC31AC924}"/>
    <pc:docChg chg="undo custSel addSld delSld modSld delMainMaster">
      <pc:chgData name="Wei Li" userId="fae33518c2e5a771" providerId="LiveId" clId="{9B9A371B-9848-4A81-9C01-171CC31AC924}" dt="2022-10-09T03:52:54.782" v="255" actId="20577"/>
      <pc:docMkLst>
        <pc:docMk/>
      </pc:docMkLst>
      <pc:sldChg chg="del">
        <pc:chgData name="Wei Li" userId="fae33518c2e5a771" providerId="LiveId" clId="{9B9A371B-9848-4A81-9C01-171CC31AC924}" dt="2022-10-09T03:29:41.340" v="80" actId="47"/>
        <pc:sldMkLst>
          <pc:docMk/>
          <pc:sldMk cId="2065007413" sldId="27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987099429" sldId="28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43748601" sldId="28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80655722" sldId="28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81240551" sldId="28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605016150" sldId="28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97452899" sldId="28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56255824" sldId="28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1504038" sldId="29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00945550" sldId="29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69925142" sldId="299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77760606" sldId="30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90259916" sldId="30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34822817" sldId="31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1658489" sldId="31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91049370" sldId="31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787836691" sldId="31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598201304" sldId="31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39203979" sldId="31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498899941" sldId="31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633483128" sldId="317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50938123" sldId="318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406517050" sldId="319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021394769" sldId="320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744265521" sldId="321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002492786" sldId="322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508522388" sldId="323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963935973" sldId="324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167268505" sldId="32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9603472" sldId="326"/>
        </pc:sldMkLst>
      </pc:sldChg>
      <pc:sldChg chg="modSp mod">
        <pc:chgData name="Wei Li" userId="fae33518c2e5a771" providerId="LiveId" clId="{9B9A371B-9848-4A81-9C01-171CC31AC924}" dt="2022-10-09T03:52:44.149" v="252" actId="20577"/>
        <pc:sldMkLst>
          <pc:docMk/>
          <pc:sldMk cId="4265739660" sldId="791"/>
        </pc:sldMkLst>
        <pc:spChg chg="mod">
          <ac:chgData name="Wei Li" userId="fae33518c2e5a771" providerId="LiveId" clId="{9B9A371B-9848-4A81-9C01-171CC31AC924}" dt="2022-10-09T03:52:44.149" v="252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39:28.474" v="160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25:35.149" v="25" actId="20577"/>
        <pc:sldMkLst>
          <pc:docMk/>
          <pc:sldMk cId="0" sldId="1614"/>
        </pc:sldMkLst>
        <pc:spChg chg="mod">
          <ac:chgData name="Wei Li" userId="fae33518c2e5a771" providerId="LiveId" clId="{9B9A371B-9848-4A81-9C01-171CC31AC924}" dt="2022-10-09T03:25:35.149" v="25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5:25.157" v="1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34:17.152" v="112" actId="20577"/>
        <pc:sldMkLst>
          <pc:docMk/>
          <pc:sldMk cId="2948737989" sldId="3890"/>
        </pc:sldMkLst>
        <pc:spChg chg="mod">
          <ac:chgData name="Wei Li" userId="fae33518c2e5a771" providerId="LiveId" clId="{9B9A371B-9848-4A81-9C01-171CC31AC924}" dt="2022-10-09T03:34:17.152" v="112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9B9A371B-9848-4A81-9C01-171CC31AC924}" dt="2022-10-09T03:32:52.908" v="82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50:16.242" v="250" actId="20577"/>
        <pc:sldMkLst>
          <pc:docMk/>
          <pc:sldMk cId="1590046880" sldId="5354"/>
        </pc:sldMkLst>
        <pc:spChg chg="mod">
          <ac:chgData name="Wei Li" userId="fae33518c2e5a771" providerId="LiveId" clId="{9B9A371B-9848-4A81-9C01-171CC31AC924}" dt="2022-10-09T03:50:16.242" v="250" actId="20577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28.195" v="227"/>
        <pc:sldMkLst>
          <pc:docMk/>
          <pc:sldMk cId="1418049806" sldId="5355"/>
        </pc:sldMkLst>
        <pc:spChg chg="mod">
          <ac:chgData name="Wei Li" userId="fae33518c2e5a771" providerId="LiveId" clId="{9B9A371B-9848-4A81-9C01-171CC31AC924}" dt="2022-10-09T03:47:28.195" v="227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51.857" v="231" actId="27636"/>
        <pc:sldMkLst>
          <pc:docMk/>
          <pc:sldMk cId="3649393339" sldId="5356"/>
        </pc:sldMkLst>
        <pc:spChg chg="mod">
          <ac:chgData name="Wei Li" userId="fae33518c2e5a771" providerId="LiveId" clId="{9B9A371B-9848-4A81-9C01-171CC31AC924}" dt="2022-10-09T03:47:51.857" v="231" actId="27636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8:14.545" v="234"/>
        <pc:sldMkLst>
          <pc:docMk/>
          <pc:sldMk cId="3861752858" sldId="5357"/>
        </pc:sldMkLst>
        <pc:spChg chg="mod">
          <ac:chgData name="Wei Li" userId="fae33518c2e5a771" providerId="LiveId" clId="{9B9A371B-9848-4A81-9C01-171CC31AC924}" dt="2022-10-09T03:48:14.545" v="234"/>
          <ac:spMkLst>
            <pc:docMk/>
            <pc:sldMk cId="3861752858" sldId="5357"/>
            <ac:spMk id="5" creationId="{00000000-0000-0000-0000-000000000000}"/>
          </ac:spMkLst>
        </pc:spChg>
      </pc:sldChg>
      <pc:sldChg chg="del">
        <pc:chgData name="Wei Li" userId="fae33518c2e5a771" providerId="LiveId" clId="{9B9A371B-9848-4A81-9C01-171CC31AC924}" dt="2022-10-09T03:25:47.917" v="27" actId="47"/>
        <pc:sldMkLst>
          <pc:docMk/>
          <pc:sldMk cId="1804127521" sldId="536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8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9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0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1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2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3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4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8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1655864513" sldId="5379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459442320" sldId="5380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34023841" sldId="5381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0016185" sldId="5382"/>
        </pc:sldMkLst>
      </pc:sldChg>
      <pc:sldChg chg="modSp add mod">
        <pc:chgData name="Wei Li" userId="fae33518c2e5a771" providerId="LiveId" clId="{9B9A371B-9848-4A81-9C01-171CC31AC924}" dt="2022-10-09T03:27:12.200" v="78" actId="20577"/>
        <pc:sldMkLst>
          <pc:docMk/>
          <pc:sldMk cId="2762501048" sldId="5383"/>
        </pc:sldMkLst>
        <pc:spChg chg="mod">
          <ac:chgData name="Wei Li" userId="fae33518c2e5a771" providerId="LiveId" clId="{9B9A371B-9848-4A81-9C01-171CC31AC924}" dt="2022-10-09T03:27:12.200" v="78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7:04.109" v="74" actId="6549"/>
          <ac:spMkLst>
            <pc:docMk/>
            <pc:sldMk cId="2762501048" sldId="5383"/>
            <ac:spMk id="1981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47.787" v="253" actId="20577"/>
        <pc:sldMkLst>
          <pc:docMk/>
          <pc:sldMk cId="2078876896" sldId="5391"/>
        </pc:sldMkLst>
        <pc:spChg chg="mod">
          <ac:chgData name="Wei Li" userId="fae33518c2e5a771" providerId="LiveId" clId="{9B9A371B-9848-4A81-9C01-171CC31AC924}" dt="2022-10-09T03:52:47.787" v="253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1:13.009" v="176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2.048" v="254" actId="20577"/>
        <pc:sldMkLst>
          <pc:docMk/>
          <pc:sldMk cId="2435444277" sldId="5392"/>
        </pc:sldMkLst>
        <pc:spChg chg="mod">
          <ac:chgData name="Wei Li" userId="fae33518c2e5a771" providerId="LiveId" clId="{9B9A371B-9848-4A81-9C01-171CC31AC924}" dt="2022-10-09T03:52:52.048" v="254" actId="20577"/>
          <ac:spMkLst>
            <pc:docMk/>
            <pc:sldMk cId="2435444277" sldId="5392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3:25.756" v="204" actId="255"/>
          <ac:spMkLst>
            <pc:docMk/>
            <pc:sldMk cId="2435444277" sldId="5392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4.782" v="255" actId="20577"/>
        <pc:sldMkLst>
          <pc:docMk/>
          <pc:sldMk cId="1374730034" sldId="5393"/>
        </pc:sldMkLst>
        <pc:spChg chg="mod">
          <ac:chgData name="Wei Li" userId="fae33518c2e5a771" providerId="LiveId" clId="{9B9A371B-9848-4A81-9C01-171CC31AC924}" dt="2022-10-09T03:52:54.782" v="255" actId="20577"/>
          <ac:spMkLst>
            <pc:docMk/>
            <pc:sldMk cId="1374730034" sldId="5393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4:29.239" v="215" actId="20577"/>
          <ac:spMkLst>
            <pc:docMk/>
            <pc:sldMk cId="1374730034" sldId="5393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33.622" v="238"/>
        <pc:sldMkLst>
          <pc:docMk/>
          <pc:sldMk cId="3154258726" sldId="5394"/>
        </pc:sldMkLst>
        <pc:spChg chg="mod">
          <ac:chgData name="Wei Li" userId="fae33518c2e5a771" providerId="LiveId" clId="{9B9A371B-9848-4A81-9C01-171CC31AC924}" dt="2022-10-09T03:48:33.622" v="238"/>
          <ac:spMkLst>
            <pc:docMk/>
            <pc:sldMk cId="3154258726" sldId="5394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54.864" v="242"/>
        <pc:sldMkLst>
          <pc:docMk/>
          <pc:sldMk cId="3346386735" sldId="5395"/>
        </pc:sldMkLst>
        <pc:spChg chg="mod">
          <ac:chgData name="Wei Li" userId="fae33518c2e5a771" providerId="LiveId" clId="{9B9A371B-9848-4A81-9C01-171CC31AC924}" dt="2022-10-09T03:48:54.864" v="242"/>
          <ac:spMkLst>
            <pc:docMk/>
            <pc:sldMk cId="3346386735" sldId="5395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0:49.803" v="251" actId="20577"/>
        <pc:sldMkLst>
          <pc:docMk/>
          <pc:sldMk cId="3246274312" sldId="5396"/>
        </pc:sldMkLst>
        <pc:spChg chg="mod">
          <ac:chgData name="Wei Li" userId="fae33518c2e5a771" providerId="LiveId" clId="{9B9A371B-9848-4A81-9C01-171CC31AC924}" dt="2022-10-09T03:50:49.803" v="251" actId="20577"/>
          <ac:spMkLst>
            <pc:docMk/>
            <pc:sldMk cId="3246274312" sldId="5396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9:50.864" v="248"/>
        <pc:sldMkLst>
          <pc:docMk/>
          <pc:sldMk cId="2062972999" sldId="5397"/>
        </pc:sldMkLst>
        <pc:spChg chg="mod">
          <ac:chgData name="Wei Li" userId="fae33518c2e5a771" providerId="LiveId" clId="{9B9A371B-9848-4A81-9C01-171CC31AC924}" dt="2022-10-09T03:49:50.864" v="248"/>
          <ac:spMkLst>
            <pc:docMk/>
            <pc:sldMk cId="2062972999" sldId="5397"/>
            <ac:spMk id="5" creationId="{00000000-0000-0000-0000-000000000000}"/>
          </ac:spMkLst>
        </pc:spChg>
      </pc:sld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4164572846" sldId="2147487442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434721791" sldId="2147487443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803513684" sldId="2147487444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605323287" sldId="2147487445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514640957" sldId="2147487446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655174737" sldId="2147487447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246409008" sldId="2147487448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865527376" sldId="2147487449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00999825" sldId="2147487450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674182163" sldId="2147487451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108668224" sldId="2147487452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821501026" sldId="2147487453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628263874" sldId="2147487583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086561647" sldId="214748758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2430522" sldId="214748758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157468204" sldId="214748758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052123858" sldId="214748758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99203669" sldId="214748758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967897474" sldId="214748758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38222961" sldId="214748759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1885268633" sldId="214748759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369595191" sldId="214748759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287232641" sldId="214748759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035315038" sldId="2147487594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4067197012" sldId="2147487595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035404504" sldId="214748759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8957218" sldId="214748759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51594966" sldId="214748759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00740975" sldId="214748759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72017750" sldId="214748760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9458625" sldId="214748760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158787108" sldId="214748760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24345238" sldId="214748760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40734577" sldId="214748760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314209795" sldId="214748760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766623370" sldId="2147487606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757058488" sldId="2147487607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394990614" sldId="214748760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916080415" sldId="214748760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11545925" sldId="214748761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422727676" sldId="214748761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603440640" sldId="214748761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34034191" sldId="214748761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7320855" sldId="214748761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771566181" sldId="214748761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806282964" sldId="214748761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269222173" sldId="214748761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43784715" sldId="2147487618"/>
          </pc:sldLayoutMkLst>
        </pc:sldLayoutChg>
      </pc:sldMasterChg>
      <pc:sldMasterChg chg="del delSldLayout">
        <pc:chgData name="Wei Li" userId="fae33518c2e5a771" providerId="LiveId" clId="{9B9A371B-9848-4A81-9C01-171CC31AC924}" dt="2022-10-09T03:30:46.738" v="81" actId="47"/>
        <pc:sldMasterMkLst>
          <pc:docMk/>
          <pc:sldMasterMk cId="1029139896" sldId="2147487619"/>
        </pc:sldMasterMkLst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091664465" sldId="2147487620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3555932027" sldId="2147487621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16345710" sldId="2147487622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709183023" sldId="2147487623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429223365" sldId="2147487624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732211778" sldId="2147487625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052408768" sldId="2147487626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530031078" sldId="2147487627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986542817" sldId="2147487628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184742769" sldId="2147487629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501300855" sldId="2147487630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194591771" sldId="2147487631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194591771" sldId="2147487631"/>
            <pc:sldLayoutMk cId="3882998672" sldId="2147487632"/>
          </pc:sldLayoutMkLst>
        </pc:sldLayoutChg>
      </pc:sldMasterChg>
    </pc:docChg>
  </pc:docChgLst>
  <pc:docChgLst>
    <pc:chgData name="Wei Li" userId="fae33518c2e5a771" providerId="LiveId" clId="{56F3CC06-3E88-4C8C-9339-1C4D4551F6D8}"/>
    <pc:docChg chg="undo custSel delSld modSld delMainMaster">
      <pc:chgData name="Wei Li" userId="fae33518c2e5a771" providerId="LiveId" clId="{56F3CC06-3E88-4C8C-9339-1C4D4551F6D8}" dt="2022-11-13T05:23:45.828" v="51" actId="27636"/>
      <pc:docMkLst>
        <pc:docMk/>
      </pc:docMkLst>
      <pc:sldChg chg="del">
        <pc:chgData name="Wei Li" userId="fae33518c2e5a771" providerId="LiveId" clId="{56F3CC06-3E88-4C8C-9339-1C4D4551F6D8}" dt="2022-11-13T05:08:10.716" v="0" actId="47"/>
        <pc:sldMkLst>
          <pc:docMk/>
          <pc:sldMk cId="2902771467" sldId="25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737558635" sldId="25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258363104" sldId="25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860770989" sldId="25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650651078" sldId="26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540072892" sldId="26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109165032" sldId="262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871612093" sldId="263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475120971" sldId="26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796249577" sldId="26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0" sldId="26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581596312" sldId="26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615666657" sldId="26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469886143" sldId="26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196094397" sldId="27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348000880" sldId="27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66981495" sldId="30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4014343652" sldId="302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844556888" sldId="303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3961861479" sldId="304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82770386" sldId="30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1895990239" sldId="3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07784251" sldId="42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661496413" sldId="42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4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6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6356660" sldId="59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62425866" sldId="594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11623183" sldId="59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946898838" sldId="59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839671716" sldId="59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751239518" sldId="59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702642189" sldId="59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629606662" sldId="600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562412717" sldId="60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339991835" sldId="60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537843460" sldId="60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95260202" sldId="6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32215352" sldId="60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251323315" sldId="60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456697156" sldId="609"/>
        </pc:sldMkLst>
      </pc:sldChg>
      <pc:sldChg chg="modSp mod">
        <pc:chgData name="Wei Li" userId="fae33518c2e5a771" providerId="LiveId" clId="{56F3CC06-3E88-4C8C-9339-1C4D4551F6D8}" dt="2022-11-13T05:22:02.484" v="44" actId="20577"/>
        <pc:sldMkLst>
          <pc:docMk/>
          <pc:sldMk cId="4265739660" sldId="791"/>
        </pc:sldMkLst>
        <pc:spChg chg="mod">
          <ac:chgData name="Wei Li" userId="fae33518c2e5a771" providerId="LiveId" clId="{56F3CC06-3E88-4C8C-9339-1C4D4551F6D8}" dt="2022-11-13T05:22:02.484" v="4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40.769" v="3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56F3CC06-3E88-4C8C-9339-1C4D4551F6D8}" dt="2022-11-13T05:17:42.881" v="16" actId="20577"/>
        <pc:sldMkLst>
          <pc:docMk/>
          <pc:sldMk cId="0" sldId="1614"/>
        </pc:sldMkLst>
        <pc:spChg chg="mod">
          <ac:chgData name="Wei Li" userId="fae33518c2e5a771" providerId="LiveId" clId="{56F3CC06-3E88-4C8C-9339-1C4D4551F6D8}" dt="2022-11-13T05:17:42.881" v="16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29.052" v="10" actId="6549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590046880" sldId="535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418049806" sldId="535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649393339" sldId="535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861752858" sldId="5357"/>
        </pc:sldMkLst>
      </pc:sldChg>
      <pc:sldChg chg="modSp mod">
        <pc:chgData name="Wei Li" userId="fae33518c2e5a771" providerId="LiveId" clId="{56F3CC06-3E88-4C8C-9339-1C4D4551F6D8}" dt="2022-11-13T05:17:49.375" v="23" actId="20577"/>
        <pc:sldMkLst>
          <pc:docMk/>
          <pc:sldMk cId="2762501048" sldId="5383"/>
        </pc:sldMkLst>
        <pc:spChg chg="mod">
          <ac:chgData name="Wei Li" userId="fae33518c2e5a771" providerId="LiveId" clId="{56F3CC06-3E88-4C8C-9339-1C4D4551F6D8}" dt="2022-11-13T05:17:49.375" v="23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37.252" v="11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5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35254372" sldId="5390"/>
        </pc:sldMkLst>
      </pc:sldChg>
      <pc:sldChg chg="modSp mod">
        <pc:chgData name="Wei Li" userId="fae33518c2e5a771" providerId="LiveId" clId="{56F3CC06-3E88-4C8C-9339-1C4D4551F6D8}" dt="2022-11-13T05:22:13.019" v="49" actId="20577"/>
        <pc:sldMkLst>
          <pc:docMk/>
          <pc:sldMk cId="2078876896" sldId="5391"/>
        </pc:sldMkLst>
        <pc:spChg chg="mod">
          <ac:chgData name="Wei Li" userId="fae33518c2e5a771" providerId="LiveId" clId="{56F3CC06-3E88-4C8C-9339-1C4D4551F6D8}" dt="2022-11-13T05:22:13.019" v="49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56.878" v="42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2435444277" sldId="5392"/>
        </pc:sldMkLst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1374730034" sldId="5393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154258726" sldId="539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346386735" sldId="539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246274312" sldId="539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2062972999" sldId="5397"/>
        </pc:sldMkLst>
      </pc:sldChg>
      <pc:sldChg chg="modSp mod">
        <pc:chgData name="Wei Li" userId="fae33518c2e5a771" providerId="LiveId" clId="{56F3CC06-3E88-4C8C-9339-1C4D4551F6D8}" dt="2022-11-13T05:23:45.828" v="51" actId="27636"/>
        <pc:sldMkLst>
          <pc:docMk/>
          <pc:sldMk cId="3223248514" sldId="5416"/>
        </pc:sldMkLst>
        <pc:spChg chg="mod">
          <ac:chgData name="Wei Li" userId="fae33518c2e5a771" providerId="LiveId" clId="{56F3CC06-3E88-4C8C-9339-1C4D4551F6D8}" dt="2022-11-13T05:23:45.828" v="51" actId="27636"/>
          <ac:spMkLst>
            <pc:docMk/>
            <pc:sldMk cId="3223248514" sldId="5416"/>
            <ac:spMk id="3" creationId="{C48176B4-00BA-5C06-82EA-1C04DCC764C9}"/>
          </ac:spMkLst>
        </pc:spChg>
      </pc:sldChg>
      <pc:sldMasterChg chg="del delSldLayout">
        <pc:chgData name="Wei Li" userId="fae33518c2e5a771" providerId="LiveId" clId="{56F3CC06-3E88-4C8C-9339-1C4D4551F6D8}" dt="2022-11-13T05:23:40.564" v="50" actId="47"/>
        <pc:sldMasterMkLst>
          <pc:docMk/>
          <pc:sldMasterMk cId="1354720482" sldId="2147487532"/>
        </pc:sldMasterMkLst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514169193" sldId="214748753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120015195" sldId="2147487534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695825749" sldId="2147487535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893273288" sldId="2147487536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68111235" sldId="2147487537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58331946" sldId="2147487538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447153708" sldId="2147487539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731629122" sldId="2147487540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387272013" sldId="2147487541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579536289" sldId="2147487542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947471952" sldId="214748754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694720348" sldId="214748754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602723229" sldId="2147487631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135106008" sldId="214748763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08672404" sldId="214748763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192319045" sldId="214748763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452028875" sldId="214748763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4250691258" sldId="214748763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258183877" sldId="214748763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489859902" sldId="214748763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58018472" sldId="214748763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76375924" sldId="214748764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53110187" sldId="214748764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6672300" sldId="2147487642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827353888" sldId="2147487643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778639242" sldId="214748764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28826672" sldId="214748764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11272162" sldId="214748764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262290444" sldId="214748764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439073911" sldId="214748764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315366525" sldId="214748764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399856505" sldId="214748765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107711839" sldId="214748765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43757863" sldId="214748765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898520727" sldId="214748765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387621223" sldId="214748765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1521258700" sldId="2147487655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84571288" sldId="214748765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29754300" sldId="214748765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238986044" sldId="214748765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082609539" sldId="214748765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778812648" sldId="214748766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013709388" sldId="214748766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009881484" sldId="214748766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742850288" sldId="214748766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407763788" sldId="214748766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4987155" sldId="214748766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348004298" sldId="2147487666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2269691088" sldId="2147487667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67727538" sldId="214748766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45426991" sldId="214748766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761829814" sldId="214748767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886753354" sldId="214748767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4100618865" sldId="214748767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498888552" sldId="214748767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18817860" sldId="214748767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555948106" sldId="214748767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578394216" sldId="214748767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57116251" sldId="214748767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88799245" sldId="2147487678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604857348" sldId="2147487679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563639172" sldId="214748768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990113000" sldId="214748768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98310891" sldId="214748768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544009253" sldId="214748768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148286381" sldId="214748768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383837" sldId="214748768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40607814" sldId="214748768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7392538" sldId="214748768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62991451" sldId="214748768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771181018" sldId="214748768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933996587" sldId="2147487690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1506269874" sldId="2147487691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602086861" sldId="214748769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326197985" sldId="214748769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540411381" sldId="214748769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28210951" sldId="214748769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2068732263" sldId="214748769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795376845" sldId="214748769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465693979" sldId="214748769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0135206" sldId="214748769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867848364" sldId="214748770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76169996" sldId="214748770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1861513" sldId="2147487702"/>
          </pc:sldLayoutMkLst>
        </pc:sldLayoutChg>
      </pc:sldMasterChg>
      <pc:sldMasterChg chg="del delSldLayout">
        <pc:chgData name="Wei Li" userId="fae33518c2e5a771" providerId="LiveId" clId="{56F3CC06-3E88-4C8C-9339-1C4D4551F6D8}" dt="2022-11-13T05:13:02.052" v="2" actId="47"/>
        <pc:sldMasterMkLst>
          <pc:docMk/>
          <pc:sldMasterMk cId="3483943951" sldId="2147487703"/>
        </pc:sldMasterMkLst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45086249" sldId="2147487704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488268799" sldId="2147487705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492491645" sldId="2147487706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46374770" sldId="2147487707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791652741" sldId="2147487708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826141300" sldId="2147487709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13213639" sldId="2147487710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255188368" sldId="2147487711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32264251" sldId="2147487712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175432256" sldId="2147487713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993082418" sldId="2147487714"/>
          </pc:sldLayoutMkLst>
        </pc:sldLayoutChg>
      </pc:sldMasterChg>
    </pc:docChg>
  </pc:docChgLst>
  <pc:docChgLst>
    <pc:chgData name="Wei Li" userId="fae33518c2e5a771" providerId="LiveId" clId="{800C48D3-6013-4C90-B538-8F0F726BC174}"/>
    <pc:docChg chg="undo custSel addSld delSld modSld delMainMaster">
      <pc:chgData name="Wei Li" userId="fae33518c2e5a771" providerId="LiveId" clId="{800C48D3-6013-4C90-B538-8F0F726BC174}" dt="2022-12-18T13:59:29.429" v="201" actId="1076"/>
      <pc:docMkLst>
        <pc:docMk/>
      </pc:docMkLst>
      <pc:sldChg chg="del">
        <pc:chgData name="Wei Li" userId="fae33518c2e5a771" providerId="LiveId" clId="{800C48D3-6013-4C90-B538-8F0F726BC174}" dt="2022-12-18T02:43:56.107" v="64" actId="47"/>
        <pc:sldMkLst>
          <pc:docMk/>
          <pc:sldMk cId="2902771467" sldId="25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737558635" sldId="25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258363104" sldId="25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860770989" sldId="25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650651078" sldId="26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540072892" sldId="26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109165032" sldId="26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871612093" sldId="26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475120971" sldId="26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796249577" sldId="26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581596312" sldId="26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615666657" sldId="26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469886143" sldId="26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196094397" sldId="27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348000880" sldId="27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3"/>
        </pc:sldMkLst>
      </pc:sldChg>
      <pc:sldChg chg="modSp del mod">
        <pc:chgData name="Wei Li" userId="fae33518c2e5a771" providerId="LiveId" clId="{800C48D3-6013-4C90-B538-8F0F726BC174}" dt="2022-12-18T13:58:28.200" v="195" actId="27636"/>
        <pc:sldMkLst>
          <pc:docMk/>
          <pc:sldMk cId="0" sldId="274"/>
        </pc:sldMkLst>
        <pc:spChg chg="mod">
          <ac:chgData name="Wei Li" userId="fae33518c2e5a771" providerId="LiveId" clId="{800C48D3-6013-4C90-B538-8F0F726BC174}" dt="2022-12-18T13:58:28.200" v="195" actId="27636"/>
          <ac:spMkLst>
            <pc:docMk/>
            <pc:sldMk cId="0" sldId="274"/>
            <ac:spMk id="214" creationId="{00000000-0000-0000-0000-000000000000}"/>
          </ac:spMkLst>
        </pc:spChg>
      </pc:sldChg>
      <pc:sldChg chg="modSp del mod">
        <pc:chgData name="Wei Li" userId="fae33518c2e5a771" providerId="LiveId" clId="{800C48D3-6013-4C90-B538-8F0F726BC174}" dt="2022-12-18T13:58:28.204" v="196" actId="27636"/>
        <pc:sldMkLst>
          <pc:docMk/>
          <pc:sldMk cId="0" sldId="275"/>
        </pc:sldMkLst>
        <pc:spChg chg="mod">
          <ac:chgData name="Wei Li" userId="fae33518c2e5a771" providerId="LiveId" clId="{800C48D3-6013-4C90-B538-8F0F726BC174}" dt="2022-12-18T13:58:28.204" v="196" actId="27636"/>
          <ac:spMkLst>
            <pc:docMk/>
            <pc:sldMk cId="0" sldId="275"/>
            <ac:spMk id="217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76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9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407784251" sldId="42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661496413" sldId="42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4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6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62425866" sldId="594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011623183" sldId="59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839671716" sldId="59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537843460" sldId="60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395260202" sldId="606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532215352" sldId="60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68418806" sldId="610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91553671" sldId="61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134569868" sldId="612"/>
        </pc:sldMkLst>
      </pc:sldChg>
      <pc:sldChg chg="modSp mod">
        <pc:chgData name="Wei Li" userId="fae33518c2e5a771" providerId="LiveId" clId="{800C48D3-6013-4C90-B538-8F0F726BC174}" dt="2022-12-18T03:04:48.375" v="98" actId="20577"/>
        <pc:sldMkLst>
          <pc:docMk/>
          <pc:sldMk cId="4265739660" sldId="791"/>
        </pc:sldMkLst>
        <pc:spChg chg="mod">
          <ac:chgData name="Wei Li" userId="fae33518c2e5a771" providerId="LiveId" clId="{800C48D3-6013-4C90-B538-8F0F726BC174}" dt="2022-12-18T03:04:48.375" v="98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4:31.945" v="9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04.989" v="47" actId="20577"/>
        <pc:sldMkLst>
          <pc:docMk/>
          <pc:sldMk cId="0" sldId="1614"/>
        </pc:sldMkLst>
        <pc:spChg chg="mod">
          <ac:chgData name="Wei Li" userId="fae33518c2e5a771" providerId="LiveId" clId="{800C48D3-6013-4C90-B538-8F0F726BC174}" dt="2022-12-18T02:42:09.543" v="1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04.989" v="47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7:57.073" v="190"/>
        <pc:sldMkLst>
          <pc:docMk/>
          <pc:sldMk cId="2948737989" sldId="3890"/>
        </pc:sldMkLst>
        <pc:spChg chg="mod">
          <ac:chgData name="Wei Li" userId="fae33518c2e5a771" providerId="LiveId" clId="{800C48D3-6013-4C90-B538-8F0F726BC174}" dt="2022-12-18T02:53:26.871" v="74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800C48D3-6013-4C90-B538-8F0F726BC174}" dt="2022-12-18T13:57:57.073" v="190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39.860" v="63" actId="20577"/>
        <pc:sldMkLst>
          <pc:docMk/>
          <pc:sldMk cId="2762501048" sldId="5383"/>
        </pc:sldMkLst>
        <pc:spChg chg="mod">
          <ac:chgData name="Wei Li" userId="fae33518c2e5a771" providerId="LiveId" clId="{800C48D3-6013-4C90-B538-8F0F726BC174}" dt="2022-12-18T02:42:21.239" v="26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39.860" v="63" actId="20577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3:05:00.962" v="100" actId="47"/>
        <pc:sldMkLst>
          <pc:docMk/>
          <pc:sldMk cId="2078876896" sldId="539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045606831" sldId="539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39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10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3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4"/>
        </pc:sldMkLst>
      </pc:sldChg>
      <pc:sldChg chg="del">
        <pc:chgData name="Wei Li" userId="fae33518c2e5a771" providerId="LiveId" clId="{800C48D3-6013-4C90-B538-8F0F726BC174}" dt="2022-12-18T02:50:47.128" v="68" actId="47"/>
        <pc:sldMkLst>
          <pc:docMk/>
          <pc:sldMk cId="1339740067" sldId="5415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3223248514" sldId="5416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52594167" sldId="5417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900244282" sldId="5418"/>
        </pc:sldMkLst>
      </pc:sldChg>
      <pc:sldChg chg="modSp add mod">
        <pc:chgData name="Wei Li" userId="fae33518c2e5a771" providerId="LiveId" clId="{800C48D3-6013-4C90-B538-8F0F726BC174}" dt="2022-12-18T03:07:13.978" v="130" actId="20577"/>
        <pc:sldMkLst>
          <pc:docMk/>
          <pc:sldMk cId="3310175174" sldId="5436"/>
        </pc:sldMkLst>
        <pc:spChg chg="mod">
          <ac:chgData name="Wei Li" userId="fae33518c2e5a771" providerId="LiveId" clId="{800C48D3-6013-4C90-B538-8F0F726BC174}" dt="2022-12-18T03:07:13.978" v="130" actId="20577"/>
          <ac:spMkLst>
            <pc:docMk/>
            <pc:sldMk cId="3310175174" sldId="5436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6:50.342" v="126" actId="255"/>
          <ac:spMkLst>
            <pc:docMk/>
            <pc:sldMk cId="3310175174" sldId="5436"/>
            <ac:spMk id="14337" creationId="{00000000-0000-0000-0000-000000000000}"/>
          </ac:spMkLst>
        </pc:spChg>
      </pc:sldChg>
      <pc:sldChg chg="modSp add mod">
        <pc:chgData name="Wei Li" userId="fae33518c2e5a771" providerId="LiveId" clId="{800C48D3-6013-4C90-B538-8F0F726BC174}" dt="2022-12-18T03:14:44.125" v="183" actId="20577"/>
        <pc:sldMkLst>
          <pc:docMk/>
          <pc:sldMk cId="1643079759" sldId="5437"/>
        </pc:sldMkLst>
        <pc:spChg chg="mod">
          <ac:chgData name="Wei Li" userId="fae33518c2e5a771" providerId="LiveId" clId="{800C48D3-6013-4C90-B538-8F0F726BC174}" dt="2022-12-18T03:08:06.059" v="161" actId="20577"/>
          <ac:spMkLst>
            <pc:docMk/>
            <pc:sldMk cId="1643079759" sldId="5437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14:44.125" v="183" actId="20577"/>
          <ac:spMkLst>
            <pc:docMk/>
            <pc:sldMk cId="1643079759" sldId="5437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53" v="191" actId="27636"/>
        <pc:sldMkLst>
          <pc:docMk/>
          <pc:sldMk cId="0" sldId="5438"/>
        </pc:sldMkLst>
        <pc:spChg chg="mod">
          <ac:chgData name="Wei Li" userId="fae33518c2e5a771" providerId="LiveId" clId="{800C48D3-6013-4C90-B538-8F0F726BC174}" dt="2022-12-18T13:58:28.153" v="191" actId="27636"/>
          <ac:spMkLst>
            <pc:docMk/>
            <pc:sldMk cId="0" sldId="5438"/>
            <ac:spMk id="15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52.572" v="198" actId="255"/>
        <pc:sldMkLst>
          <pc:docMk/>
          <pc:sldMk cId="0" sldId="5439"/>
        </pc:sldMkLst>
        <pc:spChg chg="mod">
          <ac:chgData name="Wei Li" userId="fae33518c2e5a771" providerId="LiveId" clId="{800C48D3-6013-4C90-B538-8F0F726BC174}" dt="2022-12-18T13:58:52.572" v="198" actId="255"/>
          <ac:spMkLst>
            <pc:docMk/>
            <pc:sldMk cId="0" sldId="5439"/>
            <ac:spMk id="15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80" v="193" actId="27636"/>
        <pc:sldMkLst>
          <pc:docMk/>
          <pc:sldMk cId="0" sldId="5442"/>
        </pc:sldMkLst>
        <pc:spChg chg="mod">
          <ac:chgData name="Wei Li" userId="fae33518c2e5a771" providerId="LiveId" clId="{800C48D3-6013-4C90-B538-8F0F726BC174}" dt="2022-12-18T13:58:28.180" v="193" actId="27636"/>
          <ac:spMkLst>
            <pc:docMk/>
            <pc:sldMk cId="0" sldId="5442"/>
            <ac:spMk id="16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9:29.429" v="201" actId="1076"/>
        <pc:sldMkLst>
          <pc:docMk/>
          <pc:sldMk cId="0" sldId="5445"/>
        </pc:sldMkLst>
        <pc:picChg chg="mod">
          <ac:chgData name="Wei Li" userId="fae33518c2e5a771" providerId="LiveId" clId="{800C48D3-6013-4C90-B538-8F0F726BC174}" dt="2022-12-18T13:59:29.429" v="201" actId="1076"/>
          <ac:picMkLst>
            <pc:docMk/>
            <pc:sldMk cId="0" sldId="5445"/>
            <ac:picMk id="177" creationId="{00000000-0000-0000-0000-000000000000}"/>
          </ac:picMkLst>
        </pc:picChg>
      </pc:sldChg>
      <pc:sldChg chg="modSp mod">
        <pc:chgData name="Wei Li" userId="fae33518c2e5a771" providerId="LiveId" clId="{800C48D3-6013-4C90-B538-8F0F726BC174}" dt="2022-12-18T13:58:28.192" v="194" actId="27636"/>
        <pc:sldMkLst>
          <pc:docMk/>
          <pc:sldMk cId="0" sldId="5449"/>
        </pc:sldMkLst>
        <pc:spChg chg="mod">
          <ac:chgData name="Wei Li" userId="fae33518c2e5a771" providerId="LiveId" clId="{800C48D3-6013-4C90-B538-8F0F726BC174}" dt="2022-12-18T13:58:28.192" v="194" actId="27636"/>
          <ac:spMkLst>
            <pc:docMk/>
            <pc:sldMk cId="0" sldId="5449"/>
            <ac:spMk id="194" creationId="{00000000-0000-0000-0000-000000000000}"/>
          </ac:spMkLst>
        </pc:spChg>
      </pc:sld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404574583" sldId="2147487715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90698935" sldId="214748771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1453788966" sldId="214748771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85514233" sldId="214748771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152053381" sldId="214748771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959182716" sldId="214748772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8695152" sldId="214748772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1146956" sldId="214748772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790520047" sldId="214748772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848330190" sldId="214748772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412262222" sldId="214748772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395182097" sldId="2147487726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3164508215" sldId="2147487727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205434218" sldId="214748772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905923258" sldId="214748772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614768376" sldId="214748773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82179872" sldId="214748773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043796403" sldId="214748773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108369793" sldId="214748773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287703488" sldId="214748773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62753047" sldId="214748773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443132468" sldId="214748773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075773673" sldId="214748773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266729465" sldId="2147487738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699515598" sldId="2147487739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74356524" sldId="214748774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62788932" sldId="214748774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846988722" sldId="214748774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57880899" sldId="214748774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4102562001" sldId="214748774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53760702" sldId="214748774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588104467" sldId="214748774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709707808" sldId="214748774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49962758" sldId="214748774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386317991" sldId="214748774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02084498" sldId="2147487750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616036206" sldId="2147487751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597852366" sldId="214748775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022275211" sldId="214748775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978011136" sldId="214748775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324508706" sldId="214748775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780593596" sldId="214748775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808465949" sldId="214748775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84613041" sldId="214748775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72001471" sldId="214748775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93059066" sldId="214748776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179092000" sldId="214748776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63355386" sldId="2147487762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31.872" v="66" actId="47"/>
        <pc:sldMasterMkLst>
          <pc:docMk/>
          <pc:sldMasterMk cId="2989883385" sldId="2147487763"/>
        </pc:sldMasterMkLst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295512" sldId="214748776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323734866" sldId="2147487765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308774053" sldId="2147487766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48372729" sldId="2147487767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38527579" sldId="2147487768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5009745" sldId="2147487769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881754312" sldId="2147487770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195464497" sldId="2147487771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735198409" sldId="2147487772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913253097" sldId="2147487773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631302" sldId="214748777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587510752" sldId="2147487775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26.879" v="65" actId="47"/>
        <pc:sldMasterMkLst>
          <pc:docMk/>
          <pc:sldMasterMk cId="3336953466" sldId="2147487776"/>
        </pc:sldMasterMkLst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507392134" sldId="2147487777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356743536" sldId="2147487778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43420569" sldId="2147487779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009216150" sldId="2147487780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2110580195" sldId="2147487781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122410542" sldId="2147487782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223748115" sldId="2147487783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417531584" sldId="2147487784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5166939" sldId="2147487785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269960552" sldId="2147487786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2633515" sldId="2147487787"/>
          </pc:sldLayoutMkLst>
        </pc:sldLayoutChg>
      </pc:sldMasterChg>
      <pc:sldMasterChg chg="del delSldLayout">
        <pc:chgData name="Wei Li" userId="fae33518c2e5a771" providerId="LiveId" clId="{800C48D3-6013-4C90-B538-8F0F726BC174}" dt="2022-12-18T02:50:47.128" v="68" actId="47"/>
        <pc:sldMasterMkLst>
          <pc:docMk/>
          <pc:sldMasterMk cId="3980337985" sldId="2147487788"/>
        </pc:sldMasterMkLst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594246621" sldId="2147487789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174616187" sldId="2147487790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198342149" sldId="2147487791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094459297" sldId="2147487792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205998444" sldId="2147487793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054360280" sldId="2147487794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825349904" sldId="2147487795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887019716" sldId="2147487796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158017963" sldId="2147487797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933482995" sldId="2147487798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287802846" sldId="2147487799"/>
          </pc:sldLayoutMkLst>
        </pc:sldLayoutChg>
      </pc:sldMasterChg>
    </pc:docChg>
  </pc:docChgLst>
  <pc:docChgLst>
    <pc:chgData name="Wei Li" userId="fae33518c2e5a771" providerId="LiveId" clId="{1A669C0E-663E-4EF9-9BDD-3661ED200EC3}"/>
    <pc:docChg chg="undo custSel addSld delSld modSld delMainMaster">
      <pc:chgData name="Wei Li" userId="fae33518c2e5a771" providerId="LiveId" clId="{1A669C0E-663E-4EF9-9BDD-3661ED200EC3}" dt="2022-09-11T03:47:26.976" v="120" actId="2696"/>
      <pc:docMkLst>
        <pc:docMk/>
      </pc:docMkLst>
      <pc:sldChg chg="del">
        <pc:chgData name="Wei Li" userId="fae33518c2e5a771" providerId="LiveId" clId="{1A669C0E-663E-4EF9-9BDD-3661ED200EC3}" dt="2022-09-11T03:43:54.571" v="99" actId="47"/>
        <pc:sldMkLst>
          <pc:docMk/>
          <pc:sldMk cId="2902771467" sldId="25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737558635" sldId="25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258363104" sldId="25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860770989" sldId="25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650651078" sldId="26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540072892" sldId="26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109165032" sldId="26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871612093" sldId="26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475120971" sldId="26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796249577" sldId="26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6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581596312" sldId="26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615666657" sldId="26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469886143" sldId="26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196094397" sldId="27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348000880" sldId="27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04852246" sldId="28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76200913" sldId="28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167389569" sldId="28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23840881" sldId="28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80649327" sldId="28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07180309" sldId="28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256085902" sldId="28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22891125" sldId="29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112126893" sldId="29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0158083" sldId="29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10405848" sldId="29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210459940" sldId="29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37446842" sldId="29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302749690" sldId="29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56734091" sldId="30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7002268" sldId="30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3113868" sldId="30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38027037" sldId="30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434716540" sldId="30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228457883" sldId="30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10190914" sldId="30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6612113" sldId="30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699574903" sldId="30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509937" sldId="31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0716713" sldId="3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57595799" sldId="31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081711530" sldId="31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44749480" sldId="31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43692822" sldId="317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7007567" sldId="31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915478375" sldId="318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696626217" sldId="318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86395344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435536142" sldId="31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786736079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0235604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24676092" sldId="32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22470121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05602844" sldId="32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733617316" sldId="321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58706140" sldId="321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50688088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925904020" sldId="322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3462683276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8193976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716056937" sldId="323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89370402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689869563" sldId="32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29476541" sldId="324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84122697" sldId="324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106137928" sldId="325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269891510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46324656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890459347" sldId="32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508805672" sldId="32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690865369" sldId="32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2553413" sldId="32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187844377" sldId="33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929389452" sldId="331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100521540" sldId="332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433051" sldId="333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663018358" sldId="33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25767444" sldId="34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07098132" sldId="34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19304046" sldId="34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682157792" sldId="34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18999604" sldId="34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71684593" sldId="346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768162186" sldId="347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70845135" sldId="348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911902698" sldId="349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626815743" sldId="35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30398997" sldId="351"/>
        </pc:sldMkLst>
      </pc:sldChg>
      <pc:sldChg chg="modSp mod">
        <pc:chgData name="Wei Li" userId="fae33518c2e5a771" providerId="LiveId" clId="{1A669C0E-663E-4EF9-9BDD-3661ED200EC3}" dt="2022-09-11T03:39:10.365" v="47"/>
        <pc:sldMkLst>
          <pc:docMk/>
          <pc:sldMk cId="4265739660" sldId="791"/>
        </pc:sldMkLst>
        <pc:spChg chg="mod">
          <ac:chgData name="Wei Li" userId="fae33518c2e5a771" providerId="LiveId" clId="{1A669C0E-663E-4EF9-9BDD-3661ED200EC3}" dt="2022-09-11T03:39:10.365" v="4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38:12.984" v="43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29:48.920" v="13" actId="20577"/>
        <pc:sldMkLst>
          <pc:docMk/>
          <pc:sldMk cId="0" sldId="1614"/>
        </pc:sldMkLst>
        <pc:spChg chg="mod">
          <ac:chgData name="Wei Li" userId="fae33518c2e5a771" providerId="LiveId" clId="{1A669C0E-663E-4EF9-9BDD-3661ED200EC3}" dt="2022-09-11T03:28:56.116" v="2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29:48.920" v="13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del mod">
        <pc:chgData name="Wei Li" userId="fae33518c2e5a771" providerId="LiveId" clId="{1A669C0E-663E-4EF9-9BDD-3661ED200EC3}" dt="2022-09-11T03:47:26.976" v="120" actId="2696"/>
        <pc:sldMkLst>
          <pc:docMk/>
          <pc:sldMk cId="1942932232" sldId="1625"/>
        </pc:sldMkLst>
        <pc:spChg chg="mod">
          <ac:chgData name="Wei Li" userId="fae33518c2e5a771" providerId="LiveId" clId="{1A669C0E-663E-4EF9-9BDD-3661ED200EC3}" dt="2022-09-11T03:44:47.736" v="103" actId="27636"/>
          <ac:spMkLst>
            <pc:docMk/>
            <pc:sldMk cId="1942932232" sldId="162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3:34.643" v="98" actId="20577"/>
        <pc:sldMkLst>
          <pc:docMk/>
          <pc:sldMk cId="2948737989" sldId="3890"/>
        </pc:sldMkLst>
        <pc:spChg chg="mod">
          <ac:chgData name="Wei Li" userId="fae33518c2e5a771" providerId="LiveId" clId="{1A669C0E-663E-4EF9-9BDD-3661ED200EC3}" dt="2022-09-11T03:43:34.643" v="98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1A669C0E-663E-4EF9-9BDD-3661ED200EC3}" dt="2022-09-11T03:43:28.785" v="90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84374247" sldId="389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473999819" sldId="3901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724598084" sldId="3903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795888307" sldId="3904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242625761" sldId="3905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046755379" sldId="3906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359902071" sldId="3907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988880485" sldId="3908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4269532709" sldId="390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192209489" sldId="3910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1797887699" sldId="39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33842980" sldId="5348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49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0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1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2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3"/>
        </pc:sldMkLst>
      </pc:sldChg>
      <pc:sldChg chg="modSp mod">
        <pc:chgData name="Wei Li" userId="fae33518c2e5a771" providerId="LiveId" clId="{1A669C0E-663E-4EF9-9BDD-3661ED200EC3}" dt="2022-09-11T03:45:10.503" v="107" actId="27636"/>
        <pc:sldMkLst>
          <pc:docMk/>
          <pc:sldMk cId="1590046880" sldId="5354"/>
        </pc:sldMkLst>
        <pc:spChg chg="mod">
          <ac:chgData name="Wei Li" userId="fae33518c2e5a771" providerId="LiveId" clId="{1A669C0E-663E-4EF9-9BDD-3661ED200EC3}" dt="2022-09-11T03:45:10.503" v="107" actId="27636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27.771" v="110"/>
        <pc:sldMkLst>
          <pc:docMk/>
          <pc:sldMk cId="1418049806" sldId="5355"/>
        </pc:sldMkLst>
        <pc:spChg chg="mod">
          <ac:chgData name="Wei Li" userId="fae33518c2e5a771" providerId="LiveId" clId="{1A669C0E-663E-4EF9-9BDD-3661ED200EC3}" dt="2022-09-11T03:45:27.771" v="110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49.134" v="113"/>
        <pc:sldMkLst>
          <pc:docMk/>
          <pc:sldMk cId="3649393339" sldId="5356"/>
        </pc:sldMkLst>
        <pc:spChg chg="mod">
          <ac:chgData name="Wei Li" userId="fae33518c2e5a771" providerId="LiveId" clId="{1A669C0E-663E-4EF9-9BDD-3661ED200EC3}" dt="2022-09-11T03:45:49.134" v="113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6:08.272" v="116"/>
        <pc:sldMkLst>
          <pc:docMk/>
          <pc:sldMk cId="3861752858" sldId="5357"/>
        </pc:sldMkLst>
        <pc:spChg chg="mod">
          <ac:chgData name="Wei Li" userId="fae33518c2e5a771" providerId="LiveId" clId="{1A669C0E-663E-4EF9-9BDD-3661ED200EC3}" dt="2022-09-11T03:46:08.272" v="116"/>
          <ac:spMkLst>
            <pc:docMk/>
            <pc:sldMk cId="3861752858" sldId="5357"/>
            <ac:spMk id="5" creationId="{00000000-0000-0000-0000-000000000000}"/>
          </ac:spMkLst>
        </pc:spChg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94267954" sldId="5358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70564647" sldId="5359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569493036" sldId="5360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70052984" sldId="5361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15019475" sldId="5362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1322469121" sldId="5363"/>
        </pc:sldMkLst>
      </pc:sldChg>
      <pc:sldChg chg="modSp add mod">
        <pc:chgData name="Wei Li" userId="fae33518c2e5a771" providerId="LiveId" clId="{1A669C0E-663E-4EF9-9BDD-3661ED200EC3}" dt="2022-09-11T03:30:23.190" v="20" actId="20577"/>
        <pc:sldMkLst>
          <pc:docMk/>
          <pc:sldMk cId="1804127521" sldId="5365"/>
        </pc:sldMkLst>
        <pc:spChg chg="mod">
          <ac:chgData name="Wei Li" userId="fae33518c2e5a771" providerId="LiveId" clId="{1A669C0E-663E-4EF9-9BDD-3661ED200EC3}" dt="2022-09-11T03:30:23.190" v="20" actId="20577"/>
          <ac:spMkLst>
            <pc:docMk/>
            <pc:sldMk cId="1804127521" sldId="5365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30:16.888" v="16"/>
          <ac:spMkLst>
            <pc:docMk/>
            <pc:sldMk cId="1804127521" sldId="5365"/>
            <ac:spMk id="1981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1:30.027" v="22" actId="47"/>
        <pc:sldMkLst>
          <pc:docMk/>
          <pc:sldMk cId="0" sldId="5366"/>
        </pc:sldMkLst>
      </pc:sldChg>
      <pc:sldChg chg="modSp add mod">
        <pc:chgData name="Wei Li" userId="fae33518c2e5a771" providerId="LiveId" clId="{1A669C0E-663E-4EF9-9BDD-3661ED200EC3}" dt="2022-09-11T03:40:18.986" v="56" actId="20577"/>
        <pc:sldMkLst>
          <pc:docMk/>
          <pc:sldMk cId="1655864513" sldId="5379"/>
        </pc:sldMkLst>
        <pc:spChg chg="mod">
          <ac:chgData name="Wei Li" userId="fae33518c2e5a771" providerId="LiveId" clId="{1A669C0E-663E-4EF9-9BDD-3661ED200EC3}" dt="2022-09-11T03:40:18.986" v="56" actId="20577"/>
          <ac:spMkLst>
            <pc:docMk/>
            <pc:sldMk cId="1655864513" sldId="5379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0:12.634" v="52"/>
          <ac:spMkLst>
            <pc:docMk/>
            <pc:sldMk cId="1655864513" sldId="5379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04.389" v="63" actId="20577"/>
        <pc:sldMkLst>
          <pc:docMk/>
          <pc:sldMk cId="2459442320" sldId="5380"/>
        </pc:sldMkLst>
        <pc:spChg chg="mod">
          <ac:chgData name="Wei Li" userId="fae33518c2e5a771" providerId="LiveId" clId="{1A669C0E-663E-4EF9-9BDD-3661ED200EC3}" dt="2022-09-11T03:41:04.389" v="63" actId="20577"/>
          <ac:spMkLst>
            <pc:docMk/>
            <pc:sldMk cId="2459442320" sldId="5380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00.344" v="59"/>
          <ac:spMkLst>
            <pc:docMk/>
            <pc:sldMk cId="2459442320" sldId="5380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47.900" v="78" actId="6549"/>
        <pc:sldMkLst>
          <pc:docMk/>
          <pc:sldMk cId="2934023841" sldId="5381"/>
        </pc:sldMkLst>
        <pc:spChg chg="mod">
          <ac:chgData name="Wei Li" userId="fae33518c2e5a771" providerId="LiveId" clId="{1A669C0E-663E-4EF9-9BDD-3661ED200EC3}" dt="2022-09-11T03:41:47.900" v="78" actId="6549"/>
          <ac:spMkLst>
            <pc:docMk/>
            <pc:sldMk cId="2934023841" sldId="538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40.516" v="72" actId="20577"/>
          <ac:spMkLst>
            <pc:docMk/>
            <pc:sldMk cId="2934023841" sldId="5381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2:17.389" v="89" actId="6549"/>
        <pc:sldMkLst>
          <pc:docMk/>
          <pc:sldMk cId="290016185" sldId="5382"/>
        </pc:sldMkLst>
        <pc:spChg chg="mod">
          <ac:chgData name="Wei Li" userId="fae33518c2e5a771" providerId="LiveId" clId="{1A669C0E-663E-4EF9-9BDD-3661ED200EC3}" dt="2022-09-11T03:42:17.389" v="89" actId="6549"/>
          <ac:spMkLst>
            <pc:docMk/>
            <pc:sldMk cId="290016185" sldId="5382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2:13.452" v="85" actId="20577"/>
          <ac:spMkLst>
            <pc:docMk/>
            <pc:sldMk cId="290016185" sldId="5382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749242065" sldId="2147487454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960678712" sldId="214748745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4524556" sldId="214748745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987799119" sldId="214748745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737504265" sldId="214748745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943433130" sldId="214748745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530595060" sldId="214748746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760801908" sldId="214748746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01886795" sldId="214748746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199187306" sldId="214748746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675628481" sldId="214748746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204382502" sldId="2147487465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422076494" sldId="2147487466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40386331" sldId="214748746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000847330" sldId="214748746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358249646" sldId="214748746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45484805" sldId="214748747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715830357" sldId="214748747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02131068" sldId="214748747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507773478" sldId="214748747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70835761" sldId="214748747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47958824" sldId="214748747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279670947" sldId="214748747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946458382" sldId="2147487477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90543144" sldId="2147487478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540514142" sldId="214748747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705400838" sldId="214748748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913002640" sldId="214748748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821572491" sldId="214748748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784357958" sldId="214748748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239196760" sldId="214748748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316694925" sldId="214748748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8374312" sldId="214748748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175484772" sldId="214748748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2183448398" sldId="214748748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7288060" sldId="214748748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47.902" v="24" actId="47"/>
        <pc:sldMasterMkLst>
          <pc:docMk/>
          <pc:sldMasterMk cId="1408805602" sldId="2147487490"/>
        </pc:sldMasterMkLst>
        <pc:sldLayoutChg chg="del">
          <pc:chgData name="Wei Li" userId="fae33518c2e5a771" providerId="LiveId" clId="{1A669C0E-663E-4EF9-9BDD-3661ED200EC3}" dt="2022-09-11T03:31:47.902" v="24" actId="47"/>
          <pc:sldLayoutMkLst>
            <pc:docMk/>
            <pc:sldMasterMk cId="1408805602" sldId="2147487490"/>
            <pc:sldLayoutMk cId="2091309093" sldId="2147487491"/>
          </pc:sldLayoutMkLst>
        </pc:sldLayoutChg>
      </pc:sldMasterChg>
      <pc:sldMasterChg chg="del delSldLayout">
        <pc:chgData name="Wei Li" userId="fae33518c2e5a771" providerId="LiveId" clId="{1A669C0E-663E-4EF9-9BDD-3661ED200EC3}" dt="2022-09-11T03:33:03.330" v="28" actId="47"/>
        <pc:sldMasterMkLst>
          <pc:docMk/>
          <pc:sldMasterMk cId="2813672684" sldId="2147487504"/>
        </pc:sldMasterMkLst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19433457" sldId="214748750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765021348" sldId="214748750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545397356" sldId="214748750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473200485" sldId="214748750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171351208" sldId="2147487509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664614288" sldId="2147487510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51272145" sldId="2147487511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461061133" sldId="2147487512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738329722" sldId="2147487513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64411130" sldId="2147487514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070468832" sldId="214748751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481172863" sldId="214748751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389544156" sldId="214748751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252326864" sldId="214748751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612062641" sldId="214748751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2:08.643" v="27" actId="47"/>
        <pc:sldMasterMkLst>
          <pc:docMk/>
          <pc:sldMasterMk cId="3937853234" sldId="2147487557"/>
        </pc:sldMasterMkLst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29656162" sldId="2147487558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896717921" sldId="2147487559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85766597" sldId="2147487560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635970336" sldId="2147487561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249499481" sldId="2147487562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34310545" sldId="2147487563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060855649" sldId="2147487564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555719984" sldId="2147487565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905267136" sldId="2147487566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228771993" sldId="2147487567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497371801" sldId="2147487568"/>
          </pc:sldLayoutMkLst>
        </pc:sldLayoutChg>
      </pc:sldMasterChg>
      <pc:sldMasterChg chg="del delSldLayout">
        <pc:chgData name="Wei Li" userId="fae33518c2e5a771" providerId="LiveId" clId="{1A669C0E-663E-4EF9-9BDD-3661ED200EC3}" dt="2022-09-11T03:43:54.571" v="99" actId="47"/>
        <pc:sldMasterMkLst>
          <pc:docMk/>
          <pc:sldMasterMk cId="2174805396" sldId="2147487571"/>
        </pc:sldMasterMkLst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603400390" sldId="2147487572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163839106" sldId="2147487573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345639884" sldId="2147487574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067369264" sldId="2147487575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2094520872" sldId="2147487576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048652653" sldId="2147487577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4734377" sldId="2147487578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92232106" sldId="2147487579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40843485" sldId="2147487580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140636559" sldId="2147487581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46546238" sldId="2147487582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35.914" v="23" actId="2696"/>
        <pc:sldMasterMkLst>
          <pc:docMk/>
          <pc:sldMasterMk cId="3645392896" sldId="2147487619"/>
        </pc:sldMasterMkLst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622095063" sldId="2147487620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280512787" sldId="2147487621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756522314" sldId="2147487622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39450380" sldId="2147487623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158979098" sldId="2147487624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98739773" sldId="2147487625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845773623" sldId="2147487626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135956387" sldId="2147487627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41719801" sldId="2147487628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322928177" sldId="2147487629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3718844374" sldId="2147487630"/>
          </pc:sldLayoutMkLst>
        </pc:sldLayoutChg>
      </pc:sldMasterChg>
    </pc:docChg>
  </pc:docChgLst>
  <pc:docChgLst>
    <pc:chgData name="Wei Li" userId="fae33518c2e5a771" providerId="LiveId" clId="{D6FECD9F-C974-4F6F-A256-40BFF9AB01C6}"/>
    <pc:docChg chg="undo custSel addSld delSld modSld delMainMaster">
      <pc:chgData name="Wei Li" userId="fae33518c2e5a771" providerId="LiveId" clId="{D6FECD9F-C974-4F6F-A256-40BFF9AB01C6}" dt="2022-08-14T12:52:13.415" v="451" actId="47"/>
      <pc:docMkLst>
        <pc:docMk/>
      </pc:docMkLst>
      <pc:sldChg chg="del">
        <pc:chgData name="Wei Li" userId="fae33518c2e5a771" providerId="LiveId" clId="{D6FECD9F-C974-4F6F-A256-40BFF9AB01C6}" dt="2022-08-14T12:52:13.415" v="451" actId="47"/>
        <pc:sldMkLst>
          <pc:docMk/>
          <pc:sldMk cId="2902771467" sldId="25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737558635" sldId="25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258363104" sldId="25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860770989" sldId="25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650651078" sldId="26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540072892" sldId="26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109165032" sldId="26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871612093" sldId="26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475120971" sldId="26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796249577" sldId="26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581596312" sldId="26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615666657" sldId="26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469886143" sldId="26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196094397" sldId="27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348000880" sldId="27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6"/>
        </pc:sldMkLst>
      </pc:sldChg>
      <pc:sldChg chg="addSp modSp del mod">
        <pc:chgData name="Wei Li" userId="fae33518c2e5a771" providerId="LiveId" clId="{D6FECD9F-C974-4F6F-A256-40BFF9AB01C6}" dt="2022-08-14T02:48:19.265" v="118" actId="47"/>
        <pc:sldMkLst>
          <pc:docMk/>
          <pc:sldMk cId="530895276" sldId="610"/>
        </pc:sldMkLst>
        <pc:spChg chg="add mod">
          <ac:chgData name="Wei Li" userId="fae33518c2e5a771" providerId="LiveId" clId="{D6FECD9F-C974-4F6F-A256-40BFF9AB01C6}" dt="2022-08-14T02:47:09.163" v="114" actId="20577"/>
          <ac:spMkLst>
            <pc:docMk/>
            <pc:sldMk cId="530895276" sldId="610"/>
            <ac:spMk id="3" creationId="{D1FAEAC7-9E08-38DD-531A-3E4F917F75F1}"/>
          </ac:spMkLst>
        </pc:spChg>
        <pc:spChg chg="mod">
          <ac:chgData name="Wei Li" userId="fae33518c2e5a771" providerId="LiveId" clId="{D6FECD9F-C974-4F6F-A256-40BFF9AB01C6}" dt="2022-08-14T02:47:19.688" v="116" actId="14100"/>
          <ac:spMkLst>
            <pc:docMk/>
            <pc:sldMk cId="530895276" sldId="610"/>
            <ac:spMk id="5" creationId="{00000000-0000-0000-0000-000000000000}"/>
          </ac:spMkLst>
        </pc:spChg>
        <pc:spChg chg="add mod">
          <ac:chgData name="Wei Li" userId="fae33518c2e5a771" providerId="LiveId" clId="{D6FECD9F-C974-4F6F-A256-40BFF9AB01C6}" dt="2022-08-14T02:47:24.654" v="117" actId="1076"/>
          <ac:spMkLst>
            <pc:docMk/>
            <pc:sldMk cId="530895276" sldId="610"/>
            <ac:spMk id="6" creationId="{B71FBF65-C795-6F73-BC2E-EC3D8F14B65E}"/>
          </ac:spMkLst>
        </pc:spChg>
      </pc:sldChg>
      <pc:sldChg chg="modSp add del mod">
        <pc:chgData name="Wei Li" userId="fae33518c2e5a771" providerId="LiveId" clId="{D6FECD9F-C974-4F6F-A256-40BFF9AB01C6}" dt="2022-08-14T03:04:15.395" v="251" actId="20577"/>
        <pc:sldMkLst>
          <pc:docMk/>
          <pc:sldMk cId="4265739660" sldId="791"/>
        </pc:sldMkLst>
        <pc:spChg chg="mod">
          <ac:chgData name="Wei Li" userId="fae33518c2e5a771" providerId="LiveId" clId="{D6FECD9F-C974-4F6F-A256-40BFF9AB01C6}" dt="2022-08-14T03:04:15.395" v="251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3:36.186" v="24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8:42.575" v="239" actId="20577"/>
        <pc:sldMkLst>
          <pc:docMk/>
          <pc:sldMk cId="0" sldId="1614"/>
        </pc:sldMkLst>
        <pc:spChg chg="mod">
          <ac:chgData name="Wei Li" userId="fae33518c2e5a771" providerId="LiveId" clId="{D6FECD9F-C974-4F6F-A256-40BFF9AB01C6}" dt="2022-08-14T02:58:42.575" v="23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D6FECD9F-C974-4F6F-A256-40BFF9AB01C6}" dt="2022-08-14T02:58:25.583" v="226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D6FECD9F-C974-4F6F-A256-40BFF9AB01C6}" dt="2022-08-14T02:46:16.127" v="105"/>
        <pc:sldMkLst>
          <pc:docMk/>
          <pc:sldMk cId="955354513" sldId="1624"/>
        </pc:sldMkLst>
      </pc:sldChg>
      <pc:sldChg chg="modSp mod">
        <pc:chgData name="Wei Li" userId="fae33518c2e5a771" providerId="LiveId" clId="{D6FECD9F-C974-4F6F-A256-40BFF9AB01C6}" dt="2022-08-14T02:43:56.326" v="104" actId="6549"/>
        <pc:sldMkLst>
          <pc:docMk/>
          <pc:sldMk cId="2948737989" sldId="3890"/>
        </pc:sldMkLst>
        <pc:spChg chg="mod">
          <ac:chgData name="Wei Li" userId="fae33518c2e5a771" providerId="LiveId" clId="{D6FECD9F-C974-4F6F-A256-40BFF9AB01C6}" dt="2022-08-14T02:43:56.326" v="104" actId="6549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D6FECD9F-C974-4F6F-A256-40BFF9AB01C6}" dt="2022-08-14T02:37:55.618" v="51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3:21:41.740" v="323" actId="6549"/>
        <pc:sldMkLst>
          <pc:docMk/>
          <pc:sldMk cId="2473999819" sldId="3901"/>
        </pc:sldMkLst>
        <pc:graphicFrameChg chg="modGraphic">
          <ac:chgData name="Wei Li" userId="fae33518c2e5a771" providerId="LiveId" clId="{D6FECD9F-C974-4F6F-A256-40BFF9AB01C6}" dt="2022-08-14T03:21:41.740" v="323" actId="6549"/>
          <ac:graphicFrameMkLst>
            <pc:docMk/>
            <pc:sldMk cId="2473999819" sldId="3901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05.965" v="347" actId="20577"/>
        <pc:sldMkLst>
          <pc:docMk/>
          <pc:sldMk cId="724598084" sldId="3903"/>
        </pc:sldMkLst>
        <pc:graphicFrameChg chg="modGraphic">
          <ac:chgData name="Wei Li" userId="fae33518c2e5a771" providerId="LiveId" clId="{D6FECD9F-C974-4F6F-A256-40BFF9AB01C6}" dt="2022-08-14T03:22:05.965" v="347" actId="20577"/>
          <ac:graphicFrameMkLst>
            <pc:docMk/>
            <pc:sldMk cId="724598084" sldId="3903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44.771" v="395" actId="20577"/>
        <pc:sldMkLst>
          <pc:docMk/>
          <pc:sldMk cId="3795888307" sldId="3904"/>
        </pc:sldMkLst>
        <pc:graphicFrameChg chg="modGraphic">
          <ac:chgData name="Wei Li" userId="fae33518c2e5a771" providerId="LiveId" clId="{D6FECD9F-C974-4F6F-A256-40BFF9AB01C6}" dt="2022-08-14T03:22:44.771" v="395" actId="20577"/>
          <ac:graphicFrameMkLst>
            <pc:docMk/>
            <pc:sldMk cId="3795888307" sldId="3904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27.844" v="373" actId="20577"/>
        <pc:sldMkLst>
          <pc:docMk/>
          <pc:sldMk cId="2242625761" sldId="3905"/>
        </pc:sldMkLst>
        <pc:graphicFrameChg chg="modGraphic">
          <ac:chgData name="Wei Li" userId="fae33518c2e5a771" providerId="LiveId" clId="{D6FECD9F-C974-4F6F-A256-40BFF9AB01C6}" dt="2022-08-14T03:22:27.844" v="373" actId="20577"/>
          <ac:graphicFrameMkLst>
            <pc:docMk/>
            <pc:sldMk cId="2242625761" sldId="3905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3:10.807" v="435" actId="20577"/>
        <pc:sldMkLst>
          <pc:docMk/>
          <pc:sldMk cId="3046755379" sldId="3906"/>
        </pc:sldMkLst>
        <pc:graphicFrameChg chg="modGraphic">
          <ac:chgData name="Wei Li" userId="fae33518c2e5a771" providerId="LiveId" clId="{D6FECD9F-C974-4F6F-A256-40BFF9AB01C6}" dt="2022-08-14T03:23:10.807" v="435" actId="20577"/>
          <ac:graphicFrameMkLst>
            <pc:docMk/>
            <pc:sldMk cId="3046755379" sldId="3906"/>
            <ac:graphicFrameMk id="3" creationId="{9D9F9C11-981F-4FA3-A0FC-0A54F823D3F2}"/>
          </ac:graphicFrameMkLst>
        </pc:graphicFrameChg>
      </pc:sldChg>
      <pc:sldChg chg="del">
        <pc:chgData name="Wei Li" userId="fae33518c2e5a771" providerId="LiveId" clId="{D6FECD9F-C974-4F6F-A256-40BFF9AB01C6}" dt="2022-08-14T03:20:36.712" v="281" actId="47"/>
        <pc:sldMkLst>
          <pc:docMk/>
          <pc:sldMk cId="3029098246" sldId="3928"/>
        </pc:sldMkLst>
      </pc:sldChg>
      <pc:sldChg chg="del">
        <pc:chgData name="Wei Li" userId="fae33518c2e5a771" providerId="LiveId" clId="{D6FECD9F-C974-4F6F-A256-40BFF9AB01C6}" dt="2022-08-14T12:49:16.468" v="450" actId="2696"/>
        <pc:sldMkLst>
          <pc:docMk/>
          <pc:sldMk cId="3344340234" sldId="5256"/>
        </pc:sldMkLst>
      </pc:sldChg>
      <pc:sldChg chg="modSp mod">
        <pc:chgData name="Wei Li" userId="fae33518c2e5a771" providerId="LiveId" clId="{D6FECD9F-C974-4F6F-A256-40BFF9AB01C6}" dt="2022-08-14T02:40:17.470" v="86" actId="27636"/>
        <pc:sldMkLst>
          <pc:docMk/>
          <pc:sldMk cId="0" sldId="5349"/>
        </pc:sldMkLst>
        <pc:spChg chg="mod">
          <ac:chgData name="Wei Li" userId="fae33518c2e5a771" providerId="LiveId" clId="{D6FECD9F-C974-4F6F-A256-40BFF9AB01C6}" dt="2022-08-14T02:40:17.470" v="86" actId="27636"/>
          <ac:spMkLst>
            <pc:docMk/>
            <pc:sldMk cId="0" sldId="5349"/>
            <ac:spMk id="151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1" v="87" actId="27636"/>
        <pc:sldMkLst>
          <pc:docMk/>
          <pc:sldMk cId="0" sldId="5350"/>
        </pc:sldMkLst>
        <pc:spChg chg="mod">
          <ac:chgData name="Wei Li" userId="fae33518c2e5a771" providerId="LiveId" clId="{D6FECD9F-C974-4F6F-A256-40BFF9AB01C6}" dt="2022-08-14T02:40:17.481" v="87" actId="27636"/>
          <ac:spMkLst>
            <pc:docMk/>
            <pc:sldMk cId="0" sldId="5350"/>
            <ac:spMk id="156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7" v="88" actId="27636"/>
        <pc:sldMkLst>
          <pc:docMk/>
          <pc:sldMk cId="0" sldId="5351"/>
        </pc:sldMkLst>
        <pc:spChg chg="mod">
          <ac:chgData name="Wei Li" userId="fae33518c2e5a771" providerId="LiveId" clId="{D6FECD9F-C974-4F6F-A256-40BFF9AB01C6}" dt="2022-08-14T02:40:17.487" v="88" actId="27636"/>
          <ac:spMkLst>
            <pc:docMk/>
            <pc:sldMk cId="0" sldId="5351"/>
            <ac:spMk id="162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1" v="89" actId="27636"/>
        <pc:sldMkLst>
          <pc:docMk/>
          <pc:sldMk cId="0" sldId="5352"/>
        </pc:sldMkLst>
        <pc:spChg chg="mod">
          <ac:chgData name="Wei Li" userId="fae33518c2e5a771" providerId="LiveId" clId="{D6FECD9F-C974-4F6F-A256-40BFF9AB01C6}" dt="2022-08-14T02:40:17.491" v="89" actId="27636"/>
          <ac:spMkLst>
            <pc:docMk/>
            <pc:sldMk cId="0" sldId="5352"/>
            <ac:spMk id="168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4" v="90" actId="27636"/>
        <pc:sldMkLst>
          <pc:docMk/>
          <pc:sldMk cId="0" sldId="5353"/>
        </pc:sldMkLst>
        <pc:spChg chg="mod">
          <ac:chgData name="Wei Li" userId="fae33518c2e5a771" providerId="LiveId" clId="{D6FECD9F-C974-4F6F-A256-40BFF9AB01C6}" dt="2022-08-14T02:40:17.494" v="90" actId="27636"/>
          <ac:spMkLst>
            <pc:docMk/>
            <pc:sldMk cId="0" sldId="5353"/>
            <ac:spMk id="174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0:41.590" v="153" actId="6549"/>
        <pc:sldMkLst>
          <pc:docMk/>
          <pc:sldMk cId="1590046880" sldId="5354"/>
        </pc:sldMkLst>
        <pc:spChg chg="mod">
          <ac:chgData name="Wei Li" userId="fae33518c2e5a771" providerId="LiveId" clId="{D6FECD9F-C974-4F6F-A256-40BFF9AB01C6}" dt="2022-08-14T02:50:41.590" v="153" actId="6549"/>
          <ac:spMkLst>
            <pc:docMk/>
            <pc:sldMk cId="1590046880" sldId="5354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1:37.203" v="161" actId="6549"/>
        <pc:sldMkLst>
          <pc:docMk/>
          <pc:sldMk cId="1418049806" sldId="5355"/>
        </pc:sldMkLst>
        <pc:spChg chg="mod">
          <ac:chgData name="Wei Li" userId="fae33518c2e5a771" providerId="LiveId" clId="{D6FECD9F-C974-4F6F-A256-40BFF9AB01C6}" dt="2022-08-14T02:51:37.203" v="161" actId="6549"/>
          <ac:spMkLst>
            <pc:docMk/>
            <pc:sldMk cId="1418049806" sldId="5355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25:34.556" v="449" actId="20577"/>
        <pc:sldMkLst>
          <pc:docMk/>
          <pc:sldMk cId="3649393339" sldId="5356"/>
        </pc:sldMkLst>
        <pc:spChg chg="mod">
          <ac:chgData name="Wei Li" userId="fae33518c2e5a771" providerId="LiveId" clId="{D6FECD9F-C974-4F6F-A256-40BFF9AB01C6}" dt="2022-08-14T03:25:34.556" v="449" actId="20577"/>
          <ac:spMkLst>
            <pc:docMk/>
            <pc:sldMk cId="3649393339" sldId="5356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2:31.847" v="178" actId="6549"/>
        <pc:sldMkLst>
          <pc:docMk/>
          <pc:sldMk cId="3861752858" sldId="5357"/>
        </pc:sldMkLst>
        <pc:spChg chg="mod">
          <ac:chgData name="Wei Li" userId="fae33518c2e5a771" providerId="LiveId" clId="{D6FECD9F-C974-4F6F-A256-40BFF9AB01C6}" dt="2022-08-14T02:52:31.847" v="178" actId="6549"/>
          <ac:spMkLst>
            <pc:docMk/>
            <pc:sldMk cId="3861752858" sldId="5357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05.294" v="188" actId="6549"/>
        <pc:sldMkLst>
          <pc:docMk/>
          <pc:sldMk cId="2794267954" sldId="5358"/>
        </pc:sldMkLst>
        <pc:spChg chg="mod">
          <ac:chgData name="Wei Li" userId="fae33518c2e5a771" providerId="LiveId" clId="{D6FECD9F-C974-4F6F-A256-40BFF9AB01C6}" dt="2022-08-14T02:53:05.294" v="188" actId="6549"/>
          <ac:spMkLst>
            <pc:docMk/>
            <pc:sldMk cId="2794267954" sldId="5358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48.642" v="205" actId="27636"/>
        <pc:sldMkLst>
          <pc:docMk/>
          <pc:sldMk cId="2770564647" sldId="5359"/>
        </pc:sldMkLst>
        <pc:spChg chg="mod">
          <ac:chgData name="Wei Li" userId="fae33518c2e5a771" providerId="LiveId" clId="{D6FECD9F-C974-4F6F-A256-40BFF9AB01C6}" dt="2022-08-14T02:53:48.642" v="205" actId="27636"/>
          <ac:spMkLst>
            <pc:docMk/>
            <pc:sldMk cId="2770564647" sldId="5359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4:16.787" v="211" actId="6549"/>
        <pc:sldMkLst>
          <pc:docMk/>
          <pc:sldMk cId="569493036" sldId="5360"/>
        </pc:sldMkLst>
        <pc:spChg chg="mod">
          <ac:chgData name="Wei Li" userId="fae33518c2e5a771" providerId="LiveId" clId="{D6FECD9F-C974-4F6F-A256-40BFF9AB01C6}" dt="2022-08-14T02:54:16.787" v="211" actId="6549"/>
          <ac:spMkLst>
            <pc:docMk/>
            <pc:sldMk cId="569493036" sldId="5360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44.447" v="279" actId="20577"/>
        <pc:sldMkLst>
          <pc:docMk/>
          <pc:sldMk cId="4170052984" sldId="5361"/>
        </pc:sldMkLst>
        <pc:spChg chg="mod">
          <ac:chgData name="Wei Li" userId="fae33518c2e5a771" providerId="LiveId" clId="{D6FECD9F-C974-4F6F-A256-40BFF9AB01C6}" dt="2022-08-14T03:05:11.458" v="258" actId="20577"/>
          <ac:spMkLst>
            <pc:docMk/>
            <pc:sldMk cId="4170052984" sldId="536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44.447" v="279" actId="20577"/>
          <ac:spMkLst>
            <pc:docMk/>
            <pc:sldMk cId="4170052984" sldId="5361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57.960" v="280" actId="6549"/>
        <pc:sldMkLst>
          <pc:docMk/>
          <pc:sldMk cId="4115019475" sldId="5362"/>
        </pc:sldMkLst>
        <pc:spChg chg="mod">
          <ac:chgData name="Wei Li" userId="fae33518c2e5a771" providerId="LiveId" clId="{D6FECD9F-C974-4F6F-A256-40BFF9AB01C6}" dt="2022-08-14T03:07:19.227" v="273" actId="20577"/>
          <ac:spMkLst>
            <pc:docMk/>
            <pc:sldMk cId="4115019475" sldId="5362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57.960" v="280" actId="6549"/>
          <ac:spMkLst>
            <pc:docMk/>
            <pc:sldMk cId="4115019475" sldId="5362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29.348" v="278" actId="14100"/>
        <pc:sldMkLst>
          <pc:docMk/>
          <pc:sldMk cId="1322469121" sldId="5363"/>
        </pc:sldMkLst>
        <pc:spChg chg="mod">
          <ac:chgData name="Wei Li" userId="fae33518c2e5a771" providerId="LiveId" clId="{D6FECD9F-C974-4F6F-A256-40BFF9AB01C6}" dt="2022-08-14T03:07:29.348" v="278" actId="14100"/>
          <ac:spMkLst>
            <pc:docMk/>
            <pc:sldMk cId="1322469121" sldId="5363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09.341" v="271"/>
          <ac:spMkLst>
            <pc:docMk/>
            <pc:sldMk cId="1322469121" sldId="5363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D6FECD9F-C974-4F6F-A256-40BFF9AB01C6}" dt="2022-08-14T12:49:16.468" v="450" actId="2696"/>
        <pc:sldMasterMkLst>
          <pc:docMk/>
          <pc:sldMasterMk cId="2554088285" sldId="2147483807"/>
        </pc:sldMasterMkLst>
        <pc:sldLayoutChg chg="del">
          <pc:chgData name="Wei Li" userId="fae33518c2e5a771" providerId="LiveId" clId="{D6FECD9F-C974-4F6F-A256-40BFF9AB01C6}" dt="2022-08-14T12:49:16.468" v="450" actId="2696"/>
          <pc:sldLayoutMkLst>
            <pc:docMk/>
            <pc:sldMasterMk cId="2554088285" sldId="2147483807"/>
            <pc:sldLayoutMk cId="2321672792" sldId="2147483809"/>
          </pc:sldLayoutMkLst>
        </pc:sldLayoutChg>
      </pc:sldMasterChg>
      <pc:sldMasterChg chg="del delSldLayout">
        <pc:chgData name="Wei Li" userId="fae33518c2e5a771" providerId="LiveId" clId="{D6FECD9F-C974-4F6F-A256-40BFF9AB01C6}" dt="2022-08-14T02:48:19.265" v="118" actId="47"/>
        <pc:sldMasterMkLst>
          <pc:docMk/>
          <pc:sldMasterMk cId="618708084" sldId="2147485933"/>
        </pc:sldMasterMkLst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977704980" sldId="214748593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720261890" sldId="2147485935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418807116" sldId="2147485936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775656631" sldId="2147485937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788230063" sldId="2147485938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997917344" sldId="2147485939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711918750" sldId="2147485940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864404428" sldId="2147485941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58595951" sldId="2147485942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847713708" sldId="2147485943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478188835" sldId="214748594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46429068" sldId="2147485945"/>
          </pc:sldLayoutMkLst>
        </pc:sldLayoutChg>
      </pc:sldMasterChg>
      <pc:sldMasterChg chg="del delSldLayout">
        <pc:chgData name="Wei Li" userId="fae33518c2e5a771" providerId="LiveId" clId="{D6FECD9F-C974-4F6F-A256-40BFF9AB01C6}" dt="2022-08-14T12:52:13.415" v="451" actId="47"/>
        <pc:sldMasterMkLst>
          <pc:docMk/>
          <pc:sldMasterMk cId="3481993809" sldId="2147487492"/>
        </pc:sldMasterMkLst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995698457" sldId="2147487493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13803459" sldId="2147487494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835816085" sldId="2147487495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1187404354" sldId="2147487496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580484015" sldId="2147487497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116310460" sldId="2147487498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227093560" sldId="2147487499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660258722" sldId="2147487500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728927845" sldId="2147487501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799941672" sldId="2147487502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75722075" sldId="2147487503"/>
          </pc:sldLayoutMkLst>
        </pc:sldLayoutChg>
      </pc:sldMasterChg>
    </pc:docChg>
  </pc:docChgLst>
  <pc:docChgLst>
    <pc:chgData name="Wei Li" userId="fae33518c2e5a771" providerId="LiveId" clId="{F9C1356C-710E-4C4A-B05C-8F294AEE70F7}"/>
    <pc:docChg chg="undo custSel addSld delSld modSld delMainMaster">
      <pc:chgData name="Wei Li" userId="fae33518c2e5a771" providerId="LiveId" clId="{F9C1356C-710E-4C4A-B05C-8F294AEE70F7}" dt="2023-01-22T03:43:56.733" v="138" actId="1076"/>
      <pc:docMkLst>
        <pc:docMk/>
      </pc:docMkLst>
      <pc:sldChg chg="del">
        <pc:chgData name="Wei Li" userId="fae33518c2e5a771" providerId="LiveId" clId="{F9C1356C-710E-4C4A-B05C-8F294AEE70F7}" dt="2023-01-22T02:43:18.658" v="1" actId="47"/>
        <pc:sldMkLst>
          <pc:docMk/>
          <pc:sldMk cId="2902771467" sldId="25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865787771" sldId="257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978998087" sldId="258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362523213" sldId="25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653716538" sldId="26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74817864" sldId="26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26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430383581" sldId="26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129936739" sldId="26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2605798008" sldId="26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66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125205656" sldId="267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890453538" sldId="268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96648943" sldId="26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5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34835558" sldId="56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628451326" sldId="58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955251135" sldId="587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718765077" sldId="588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2655341275" sldId="589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771176027" sldId="590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048682982" sldId="591"/>
        </pc:sldMkLst>
      </pc:sldChg>
      <pc:sldChg chg="modSp mod">
        <pc:chgData name="Wei Li" userId="fae33518c2e5a771" providerId="LiveId" clId="{F9C1356C-710E-4C4A-B05C-8F294AEE70F7}" dt="2023-01-22T03:20:55.940" v="64" actId="20577"/>
        <pc:sldMkLst>
          <pc:docMk/>
          <pc:sldMk cId="4265739660" sldId="791"/>
        </pc:sldMkLst>
        <pc:spChg chg="mod">
          <ac:chgData name="Wei Li" userId="fae33518c2e5a771" providerId="LiveId" clId="{F9C1356C-710E-4C4A-B05C-8F294AEE70F7}" dt="2023-01-22T03:20:55.940" v="6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F9C1356C-710E-4C4A-B05C-8F294AEE70F7}" dt="2023-01-22T03:20:21.377" v="43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23.001" v="67"/>
        <pc:sldMkLst>
          <pc:docMk/>
          <pc:sldMk cId="0" sldId="1614"/>
        </pc:sldMkLst>
        <pc:spChg chg="mod">
          <ac:chgData name="Wei Li" userId="fae33518c2e5a771" providerId="LiveId" clId="{F9C1356C-710E-4C4A-B05C-8F294AEE70F7}" dt="2023-01-22T03:21:23.001" v="6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3:26.582" v="2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2:47:30.320" v="26" actId="20577"/>
        <pc:sldMkLst>
          <pc:docMk/>
          <pc:sldMk cId="2948737989" sldId="3890"/>
        </pc:sldMkLst>
        <pc:spChg chg="mod">
          <ac:chgData name="Wei Li" userId="fae33518c2e5a771" providerId="LiveId" clId="{F9C1356C-710E-4C4A-B05C-8F294AEE70F7}" dt="2023-01-22T02:47:30.320" v="26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F9C1356C-710E-4C4A-B05C-8F294AEE70F7}" dt="2023-01-22T02:47:14.764" v="5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32.774" v="70" actId="20577"/>
        <pc:sldMkLst>
          <pc:docMk/>
          <pc:sldMk cId="2762501048" sldId="5383"/>
        </pc:sldMkLst>
        <pc:spChg chg="mod">
          <ac:chgData name="Wei Li" userId="fae33518c2e5a771" providerId="LiveId" clId="{F9C1356C-710E-4C4A-B05C-8F294AEE70F7}" dt="2023-01-22T03:21:32.774" v="70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6:27.690" v="33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1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1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4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5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561095942" sldId="542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65804386" sldId="5427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8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9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0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2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3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223248514" sldId="5435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3310175174" sldId="5436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1643079759" sldId="543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6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50"/>
        </pc:sldMkLst>
      </pc:sldChg>
      <pc:sldChg chg="modSp add mod">
        <pc:chgData name="Wei Li" userId="fae33518c2e5a771" providerId="LiveId" clId="{F9C1356C-710E-4C4A-B05C-8F294AEE70F7}" dt="2023-01-22T03:21:41.415" v="72"/>
        <pc:sldMkLst>
          <pc:docMk/>
          <pc:sldMk cId="589728486" sldId="5465"/>
        </pc:sldMkLst>
        <pc:spChg chg="mod">
          <ac:chgData name="Wei Li" userId="fae33518c2e5a771" providerId="LiveId" clId="{F9C1356C-710E-4C4A-B05C-8F294AEE70F7}" dt="2023-01-22T03:21:41.415" v="72"/>
          <ac:spMkLst>
            <pc:docMk/>
            <pc:sldMk cId="589728486" sldId="5465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3:14:29.437" v="38"/>
          <ac:spMkLst>
            <pc:docMk/>
            <pc:sldMk cId="589728486" sldId="5465"/>
            <ac:spMk id="1981" creationId="{00000000-0000-0000-0000-000000000000}"/>
          </ac:spMkLst>
        </pc:spChg>
      </pc:sldChg>
      <pc:sldChg chg="addSp modSp mod">
        <pc:chgData name="Wei Li" userId="fae33518c2e5a771" providerId="LiveId" clId="{F9C1356C-710E-4C4A-B05C-8F294AEE70F7}" dt="2023-01-22T03:43:56.733" v="138" actId="1076"/>
        <pc:sldMkLst>
          <pc:docMk/>
          <pc:sldMk cId="0" sldId="5466"/>
        </pc:sldMkLst>
        <pc:spChg chg="add mod">
          <ac:chgData name="Wei Li" userId="fae33518c2e5a771" providerId="LiveId" clId="{F9C1356C-710E-4C4A-B05C-8F294AEE70F7}" dt="2023-01-22T03:43:56.733" v="138" actId="1076"/>
          <ac:spMkLst>
            <pc:docMk/>
            <pc:sldMk cId="0" sldId="5466"/>
            <ac:spMk id="6" creationId="{3346F5CA-AA4C-E627-D21C-1738C2F60407}"/>
          </ac:spMkLst>
        </pc:spChg>
      </pc:sldChg>
      <pc:sldChg chg="del">
        <pc:chgData name="Wei Li" userId="fae33518c2e5a771" providerId="LiveId" clId="{F9C1356C-710E-4C4A-B05C-8F294AEE70F7}" dt="2023-01-22T03:33:36.270" v="73" actId="47"/>
        <pc:sldMkLst>
          <pc:docMk/>
          <pc:sldMk cId="0" sldId="5467"/>
        </pc:sldMkLst>
      </pc:sldChg>
      <pc:sldChg chg="addSp delSp modSp mod">
        <pc:chgData name="Wei Li" userId="fae33518c2e5a771" providerId="LiveId" clId="{F9C1356C-710E-4C4A-B05C-8F294AEE70F7}" dt="2023-01-22T03:37:49.417" v="109" actId="1076"/>
        <pc:sldMkLst>
          <pc:docMk/>
          <pc:sldMk cId="3353453401" sldId="5468"/>
        </pc:sldMkLst>
        <pc:spChg chg="add mod">
          <ac:chgData name="Wei Li" userId="fae33518c2e5a771" providerId="LiveId" clId="{F9C1356C-710E-4C4A-B05C-8F294AEE70F7}" dt="2023-01-22T03:37:49.417" v="109" actId="1076"/>
          <ac:spMkLst>
            <pc:docMk/>
            <pc:sldMk cId="3353453401" sldId="5468"/>
            <ac:spMk id="3" creationId="{6FC859B4-CE1E-6090-882C-2C70988FB89D}"/>
          </ac:spMkLst>
        </pc:spChg>
        <pc:spChg chg="del">
          <ac:chgData name="Wei Li" userId="fae33518c2e5a771" providerId="LiveId" clId="{F9C1356C-710E-4C4A-B05C-8F294AEE70F7}" dt="2023-01-22T03:34:32.995" v="80" actId="478"/>
          <ac:spMkLst>
            <pc:docMk/>
            <pc:sldMk cId="3353453401" sldId="5468"/>
            <ac:spMk id="4" creationId="{584DAFBD-CC2F-4A74-B5D8-1FC98C21779E}"/>
          </ac:spMkLst>
        </pc:spChg>
        <pc:spChg chg="del">
          <ac:chgData name="Wei Li" userId="fae33518c2e5a771" providerId="LiveId" clId="{F9C1356C-710E-4C4A-B05C-8F294AEE70F7}" dt="2023-01-22T03:34:26.569" v="79" actId="478"/>
          <ac:spMkLst>
            <pc:docMk/>
            <pc:sldMk cId="3353453401" sldId="5468"/>
            <ac:spMk id="7" creationId="{24A9FB71-EBA9-4D8A-BED4-C60FB38DC5F2}"/>
          </ac:spMkLst>
        </pc:spChg>
        <pc:spChg chg="del">
          <ac:chgData name="Wei Li" userId="fae33518c2e5a771" providerId="LiveId" clId="{F9C1356C-710E-4C4A-B05C-8F294AEE70F7}" dt="2023-01-22T03:34:23.319" v="78" actId="478"/>
          <ac:spMkLst>
            <pc:docMk/>
            <pc:sldMk cId="3353453401" sldId="5468"/>
            <ac:spMk id="8" creationId="{6529D87B-7C7A-417F-9434-936945E371F0}"/>
          </ac:spMkLst>
        </pc:spChg>
      </pc:sldChg>
      <pc:sldChg chg="modSp add del mod">
        <pc:chgData name="Wei Li" userId="fae33518c2e5a771" providerId="LiveId" clId="{F9C1356C-710E-4C4A-B05C-8F294AEE70F7}" dt="2023-01-22T03:39:34.103" v="125" actId="47"/>
        <pc:sldMkLst>
          <pc:docMk/>
          <pc:sldMk cId="1240037110" sldId="5469"/>
        </pc:sldMkLst>
        <pc:spChg chg="mod">
          <ac:chgData name="Wei Li" userId="fae33518c2e5a771" providerId="LiveId" clId="{F9C1356C-710E-4C4A-B05C-8F294AEE70F7}" dt="2023-01-22T03:36:28.355" v="96"/>
          <ac:spMkLst>
            <pc:docMk/>
            <pc:sldMk cId="1240037110" sldId="5469"/>
            <ac:spMk id="3" creationId="{6FC859B4-CE1E-6090-882C-2C70988FB89D}"/>
          </ac:spMkLst>
        </pc:spChg>
      </pc:sldChg>
      <pc:sldChg chg="modSp add del mod">
        <pc:chgData name="Wei Li" userId="fae33518c2e5a771" providerId="LiveId" clId="{F9C1356C-710E-4C4A-B05C-8F294AEE70F7}" dt="2023-01-22T03:41:19.760" v="135" actId="2696"/>
        <pc:sldMkLst>
          <pc:docMk/>
          <pc:sldMk cId="2393725970" sldId="5470"/>
        </pc:sldMkLst>
        <pc:spChg chg="mod">
          <ac:chgData name="Wei Li" userId="fae33518c2e5a771" providerId="LiveId" clId="{F9C1356C-710E-4C4A-B05C-8F294AEE70F7}" dt="2023-01-22T03:36:49.623" v="102" actId="6549"/>
          <ac:spMkLst>
            <pc:docMk/>
            <pc:sldMk cId="2393725970" sldId="5470"/>
            <ac:spMk id="3" creationId="{6FC859B4-CE1E-6090-882C-2C70988FB89D}"/>
          </ac:spMkLst>
        </pc:spChg>
      </pc:sldChg>
      <pc:sldChg chg="delSp modSp add del mod">
        <pc:chgData name="Wei Li" userId="fae33518c2e5a771" providerId="LiveId" clId="{F9C1356C-710E-4C4A-B05C-8F294AEE70F7}" dt="2023-01-22T03:38:34.647" v="120" actId="47"/>
        <pc:sldMkLst>
          <pc:docMk/>
          <pc:sldMk cId="2642769617" sldId="5471"/>
        </pc:sldMkLst>
        <pc:spChg chg="del mod">
          <ac:chgData name="Wei Li" userId="fae33518c2e5a771" providerId="LiveId" clId="{F9C1356C-710E-4C4A-B05C-8F294AEE70F7}" dt="2023-01-22T03:38:07.224" v="114"/>
          <ac:spMkLst>
            <pc:docMk/>
            <pc:sldMk cId="2642769617" sldId="5471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27.778" v="119" actId="255"/>
        <pc:sldMkLst>
          <pc:docMk/>
          <pc:sldMk cId="3068167800" sldId="5472"/>
        </pc:sldMkLst>
        <pc:spChg chg="mod">
          <ac:chgData name="Wei Li" userId="fae33518c2e5a771" providerId="LiveId" clId="{F9C1356C-710E-4C4A-B05C-8F294AEE70F7}" dt="2023-01-22T03:38:27.778" v="119" actId="255"/>
          <ac:spMkLst>
            <pc:docMk/>
            <pc:sldMk cId="3068167800" sldId="5472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53.594" v="122"/>
        <pc:sldMkLst>
          <pc:docMk/>
          <pc:sldMk cId="351336212" sldId="5473"/>
        </pc:sldMkLst>
        <pc:spChg chg="mod">
          <ac:chgData name="Wei Li" userId="fae33518c2e5a771" providerId="LiveId" clId="{F9C1356C-710E-4C4A-B05C-8F294AEE70F7}" dt="2023-01-22T03:38:53.594" v="122"/>
          <ac:spMkLst>
            <pc:docMk/>
            <pc:sldMk cId="351336212" sldId="5473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9:28.730" v="124" actId="255"/>
        <pc:sldMkLst>
          <pc:docMk/>
          <pc:sldMk cId="2056169916" sldId="5474"/>
        </pc:sldMkLst>
        <pc:spChg chg="mod">
          <ac:chgData name="Wei Li" userId="fae33518c2e5a771" providerId="LiveId" clId="{F9C1356C-710E-4C4A-B05C-8F294AEE70F7}" dt="2023-01-22T03:39:28.730" v="124" actId="255"/>
          <ac:spMkLst>
            <pc:docMk/>
            <pc:sldMk cId="2056169916" sldId="5474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00.808" v="133" actId="255"/>
        <pc:sldMkLst>
          <pc:docMk/>
          <pc:sldMk cId="326825561" sldId="5475"/>
        </pc:sldMkLst>
        <pc:spChg chg="mod">
          <ac:chgData name="Wei Li" userId="fae33518c2e5a771" providerId="LiveId" clId="{F9C1356C-710E-4C4A-B05C-8F294AEE70F7}" dt="2023-01-22T03:41:00.808" v="133" actId="255"/>
          <ac:spMkLst>
            <pc:docMk/>
            <pc:sldMk cId="326825561" sldId="5475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12.652" v="134"/>
        <pc:sldMkLst>
          <pc:docMk/>
          <pc:sldMk cId="1511368448" sldId="5476"/>
        </pc:sldMkLst>
        <pc:spChg chg="mod">
          <ac:chgData name="Wei Li" userId="fae33518c2e5a771" providerId="LiveId" clId="{F9C1356C-710E-4C4A-B05C-8F294AEE70F7}" dt="2023-01-22T03:41:12.652" v="134"/>
          <ac:spMkLst>
            <pc:docMk/>
            <pc:sldMk cId="1511368448" sldId="5476"/>
            <ac:spMk id="3" creationId="{6FC859B4-CE1E-6090-882C-2C70988FB89D}"/>
          </ac:spMkLst>
        </pc:spChg>
      </pc:sld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955259822" sldId="2147487800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955894138" sldId="214748780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4279471840" sldId="214748780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249007039" sldId="214748780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076005138" sldId="214748780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520006201" sldId="214748780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62700820" sldId="214748780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580072308" sldId="214748780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872901682" sldId="214748780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449758607" sldId="214748780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07904659" sldId="214748781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2286701274" sldId="2147487811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1873463" sldId="2147487812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82506910" sldId="214748781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10832525" sldId="214748781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274919011" sldId="214748781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3690191" sldId="214748781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36109317" sldId="214748781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584980234" sldId="214748781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133428620" sldId="214748781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29490509" sldId="214748782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305453704" sldId="214748782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058808430" sldId="214748782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352491009" sldId="214748782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3771215953" sldId="2147487824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734698140" sldId="214748782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127822338" sldId="214748782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368971346" sldId="214748782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359537523" sldId="214748782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00334458" sldId="214748782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42795658" sldId="214748783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876131942" sldId="214748783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611218690" sldId="214748783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81716950" sldId="214748783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3869294817" sldId="214748783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4278003700" sldId="2147487835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6497139" sldId="2147487836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6497139" sldId="2147487836"/>
            <pc:sldLayoutMk cId="3219549176" sldId="2147487837"/>
          </pc:sldLayoutMkLst>
        </pc:sldLayoutChg>
      </pc:sldMasterChg>
      <pc:sldMasterChg chg="del delSldLayout">
        <pc:chgData name="Wei Li" userId="fae33518c2e5a771" providerId="LiveId" clId="{F9C1356C-710E-4C4A-B05C-8F294AEE70F7}" dt="2023-01-22T02:44:19.956" v="2" actId="47"/>
        <pc:sldMasterMkLst>
          <pc:docMk/>
          <pc:sldMasterMk cId="1816705536" sldId="2147487838"/>
        </pc:sldMasterMkLst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018877848" sldId="2147487839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158359066" sldId="2147487840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51638713" sldId="2147487841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91340565" sldId="2147487842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013925972" sldId="2147487843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674208492" sldId="2147487844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662385106" sldId="2147487845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920664727" sldId="2147487846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473092002" sldId="2147487847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917988409" sldId="2147487848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946874828" sldId="2147487849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14.175" v="3" actId="47"/>
        <pc:sldMasterMkLst>
          <pc:docMk/>
          <pc:sldMasterMk cId="4120213167" sldId="2147487850"/>
        </pc:sldMasterMkLst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3843" sldId="2147487851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015447516" sldId="2147487852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91732827" sldId="2147487853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025587475" sldId="2147487854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08516465" sldId="2147487855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36379954" sldId="2147487856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548513736" sldId="2147487857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919583742" sldId="2147487858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0510307" sldId="2147487859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50643223" sldId="2147487860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121368300" sldId="2147487861"/>
          </pc:sldLayoutMkLst>
        </pc:sldLayoutChg>
      </pc:sldMasterChg>
      <pc:sldMasterChg chg="del delSldLayout">
        <pc:chgData name="Wei Li" userId="fae33518c2e5a771" providerId="LiveId" clId="{F9C1356C-710E-4C4A-B05C-8F294AEE70F7}" dt="2023-01-22T02:34:33.337" v="0" actId="47"/>
        <pc:sldMasterMkLst>
          <pc:docMk/>
          <pc:sldMasterMk cId="556571671" sldId="2147487862"/>
        </pc:sldMasterMkLst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765316136" sldId="2147487863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223416606" sldId="2147487864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045160688" sldId="2147487865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61400834" sldId="2147487866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00874840" sldId="2147487867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808038674" sldId="2147487868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309228337" sldId="2147487869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702910973" sldId="2147487870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27111667" sldId="2147487871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98319811" sldId="2147487872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4156109617" sldId="214748787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40.681" v="4" actId="47"/>
        <pc:sldMasterMkLst>
          <pc:docMk/>
          <pc:sldMasterMk cId="858697558" sldId="2147487874"/>
        </pc:sldMasterMkLst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848733306" sldId="214748787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01967040" sldId="214748787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146552711" sldId="214748787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43215139" sldId="214748787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89992139" sldId="2147487879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03082616" sldId="2147487880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036109796" sldId="2147487881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75501071" sldId="2147487882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563619216" sldId="2147487883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385687835" sldId="2147487884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6035397" sldId="214748788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540845239" sldId="214748788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2902854" sldId="214748788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44003879" sldId="214748788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029869333" sldId="2147487889"/>
          </pc:sldLayoutMkLst>
        </pc:sldLayoutChg>
      </pc:sldMasterChg>
      <pc:sldMasterChg chg="del delSldLayout">
        <pc:chgData name="Wei Li" userId="fae33518c2e5a771" providerId="LiveId" clId="{F9C1356C-710E-4C4A-B05C-8F294AEE70F7}" dt="2023-01-22T03:33:36.270" v="73" actId="47"/>
        <pc:sldMasterMkLst>
          <pc:docMk/>
          <pc:sldMasterMk cId="593472698" sldId="2147487998"/>
        </pc:sldMasterMkLst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99137715" sldId="2147487999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4063432379" sldId="2147488000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29323756" sldId="2147488001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199419897" sldId="2147488002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524681531" sldId="2147488003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318525913" sldId="2147488004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812834192" sldId="2147488005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99211200" sldId="2147488006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588767048" sldId="2147488007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31457978" sldId="2147488008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018319549" sldId="214748800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xmlns="" id="{987A88D0-3BD0-CB48-BAAE-0D4AF6B860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CE3657-58F6-4BC2-8831-A15C19E5D1C2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xmlns="" id="{98E8328E-225A-8DA4-0890-CBD75074B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xmlns="" id="{417E2AF4-AC32-DA84-8B7D-08550F81F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xmlns="" id="{EBC2D45D-5E5E-D006-7F69-6D342CB4F1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5B869-9E02-4619-8025-026C16821735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xmlns="" id="{23F2AF32-B3E8-49EB-7C9C-80FD769A9F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xmlns="" id="{57684279-E366-4E95-F363-BBCF6F7B5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5DC7AB3-96C4-EDE7-547F-4AB12D4D2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57BE9E-F5C0-4A7E-9AC7-45C23D1D5384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01B5BA3-D738-1998-BDDE-DF5E5988AF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22EE7CD0-828B-DB30-93C0-BBA47C073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2119CF4-530C-02DB-A24A-B52507045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1957BD-A922-E4DF-EE48-26B7AB9A7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190CCFA-5ACB-14E2-363D-65CBAA579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10A-4B05-4624-9497-41930DB64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87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5EEF8B2-67F0-DC77-0F62-40F60BC4C7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C7F210C-FABE-5E76-56F5-B2500B509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D4A3AEF-3E63-3D2C-0553-5EAAA1680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B441-1F97-4514-A481-0840C19B27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38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2A867BF-EB80-E789-7E1A-1A5AC2CFB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30F1DEE-5A10-566F-A044-699F14582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8855F62-F67A-D828-C066-4956525F0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EB357-8A8A-4E91-B660-A51CA3D15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129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0277D8-A898-C252-5CF2-200FB7EDC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21FCD0A-1222-DD21-0681-DC88CEED1B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4049DF8-AB0A-48D1-AFCA-BA49F4054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F2C02-6057-41BF-B3D1-44C46E92DB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0294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D231A00-4AB6-F2E5-AA84-9B687E58A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DB69CE6-972D-5F68-96ED-813D33444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B7A74C7-0AA0-6844-7BFC-0E0382271A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195C3-0575-4D07-BB66-86CF662C7F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2459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F488346-354A-8803-2D1E-ED85106299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942C992-AA55-9137-4BBE-A0D11545B4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510D959-6DC9-02B1-49C0-58525B36B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44B6-D47E-4EBE-8D9C-30A11210CE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0681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1D6ED76-DBB4-BFD2-9E01-CA37C5810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F8A86A5-2F9F-7416-9D85-0C2199EB6C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D1427AA-2E9D-91CA-AA47-6DD99F686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6756-E278-4574-84D4-1F0477581D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8877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5D49E40D-EC47-E30E-7CFA-282593F72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774B90F-F98B-B434-90CC-C4818BF454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31053D37-C829-9F45-656C-7C1E573D7D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B8DDA-FE02-4494-8FA9-7FCCBA5AEB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6223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8A8BCC4-4EA1-06F5-D377-AE1DC7412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709AD18-C6C2-4688-299D-2861A7A9D3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8804F18-8048-0372-131F-01BD35FBD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ED356-F1B9-4DE0-91D5-6DDCE8DF01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378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00A4F72-68FE-4EEC-D7AF-016A42DF90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1614ACE-062E-9BFE-2328-442CF2F3E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A7E14BE-FCBA-6F04-3B93-132892E37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56B81-0526-4CDB-84E6-EEC2482DDE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7711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DEC9548-3914-8FFD-C4B4-A273954632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1A2B340-F17D-9F2E-5140-5144FCA93D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80ECFD1-8856-C303-5E84-F549345632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FB912-CC25-41C4-9102-41A920B70D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731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D018842-CFB6-4B88-3426-D6B85EFFE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7B34C11-0FE3-8B48-2E96-52703C339D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3631F9-6CE7-EF42-2E04-A82191FB7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9C8F4-3EA3-4AF3-B5BB-F35742C39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919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F145672-6C5C-FF14-B736-C7A04F22E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A60723A-E07A-E0BD-3E62-1558970ECD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46FCB62-BEFE-9946-ED60-C09A945929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15611-5A46-45DF-88CA-8A35722923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6535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652BF3C-91C6-3E02-ED08-A0C84A059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C50BD24-715E-F67E-01A6-9234FED50A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5B2E64C-6446-FE45-6E72-D3661741A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7F5AC-DC47-4473-9B4D-BE45192621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5739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8CF7DD0-9C41-18DF-E4E8-D6ED56124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84EBD7-0FCC-EE12-E415-7C1A1463E5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F1C6F06-3922-7726-CF33-B0092FA08F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58992-C502-44C1-8489-AAD9541831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892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64A45EB-E0D3-B29B-D331-FA127748C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A9BFFCB-7D6A-628C-508E-3B120996D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559AF33-EABD-E486-91B8-09DEC17AAD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C210A-2007-4E46-8E81-1F4CDC5855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01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C12CF2E-B83C-ECA0-F3AF-B3CCB04FA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5693F83-C4CD-4EED-8158-786017D21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F4FA515-61D2-7CFD-3CCD-7138051DD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009CD-CAFE-4E46-AE94-2DD39476BD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28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11363DE-6EED-4199-C5C0-E82512965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589FF29-96FF-8589-6880-AB0A61FBE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4934C8C7-6A56-3367-33D2-D72F5C160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C0F39-E14B-49B2-9268-26F57C6BD6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12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38EEE0B-73B8-F29D-6D32-A787AC1C53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3823AF6-77CF-0D5E-15F4-9592B71FB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A2576B1-2AE9-21E6-3236-A91FA5F61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0C2C8-6033-4E10-B901-87ACF266A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66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CEC7C719-71AA-EA72-E7D4-E38E96F482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631B467-5E8D-6364-1FDF-D8771E2A6F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4AB75B7-3581-DDA2-0114-63B21CFFA5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44C68-8B00-4628-815D-CBC044F62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2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9F462B7-5B8B-91DF-7F03-077F7EC4BF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35FC991-2822-912B-ECBD-87BC74008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2680DD3-12CB-87CD-4890-3AF09976B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EC75-B474-41F3-914B-6BA6261D0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16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B9BBBCC-8584-7A9F-5427-CD389F5910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94E34B5-8ED1-DC0D-307D-0DB90094E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7C9ED9C-383D-83F4-E5E8-E1F072D55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80C3A-DD9C-4D8A-952F-64EE101231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41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71E7127D-A912-D4AD-26A0-82A5CFF23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59016CA5-F99E-8C86-0DFB-AF043A40B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7286DC4-8D51-40AE-67D8-61E05D0DF8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FE1BCE2-B569-6A73-EDB5-F1AB0786C6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774A2424-80D5-3248-B0DB-F4AB3DC70C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D710BD6-D82D-4A2F-A687-9418170E9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4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27" r:id="rId1"/>
    <p:sldLayoutId id="2147487928" r:id="rId2"/>
    <p:sldLayoutId id="2147487929" r:id="rId3"/>
    <p:sldLayoutId id="2147487930" r:id="rId4"/>
    <p:sldLayoutId id="2147487931" r:id="rId5"/>
    <p:sldLayoutId id="2147487932" r:id="rId6"/>
    <p:sldLayoutId id="2147487933" r:id="rId7"/>
    <p:sldLayoutId id="2147487934" r:id="rId8"/>
    <p:sldLayoutId id="2147487935" r:id="rId9"/>
    <p:sldLayoutId id="2147487936" r:id="rId10"/>
    <p:sldLayoutId id="2147487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9E11A2D-4A81-2EE4-5DDE-A2159B855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1B482820-3C10-7B70-2307-4FD3D3696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CB7A7EE8-863F-8238-1594-FCE7FDFFC1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87CC428F-3414-76A0-655C-1C2102D008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EBF501F3-04CA-F4A6-EEDB-9B6878B818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+mn-lt"/>
              </a:defRPr>
            </a:lvl1pPr>
          </a:lstStyle>
          <a:p>
            <a:pPr>
              <a:defRPr/>
            </a:pPr>
            <a:fld id="{61600430-61E6-4600-A9E7-05AE46847A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252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39" r:id="rId1"/>
    <p:sldLayoutId id="2147487940" r:id="rId2"/>
    <p:sldLayoutId id="2147487941" r:id="rId3"/>
    <p:sldLayoutId id="2147487942" r:id="rId4"/>
    <p:sldLayoutId id="2147487943" r:id="rId5"/>
    <p:sldLayoutId id="2147487944" r:id="rId6"/>
    <p:sldLayoutId id="2147487945" r:id="rId7"/>
    <p:sldLayoutId id="2147487946" r:id="rId8"/>
    <p:sldLayoutId id="2147487947" r:id="rId9"/>
    <p:sldLayoutId id="2147487948" r:id="rId10"/>
    <p:sldLayoutId id="21474879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xmlns="" id="{ACCA5C03-8847-3166-D4FF-212033532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"/>
            <a:ext cx="81407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...</a:t>
            </a:r>
            <a:endParaRPr kumimoji="0" lang="en-US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CEF4E4F2-8B6A-3832-73A7-1E8F9C4E4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267200"/>
            <a:ext cx="62611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holy...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>
            <a:extLst>
              <a:ext uri="{FF2B5EF4-FFF2-40B4-BE49-F238E27FC236}">
                <a16:creationId xmlns:a16="http://schemas.microsoft.com/office/drawing/2014/main" xmlns="" id="{9274E48F-60AF-A1F3-B3FB-77EB56F81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4038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2">
            <a:extLst>
              <a:ext uri="{FF2B5EF4-FFF2-40B4-BE49-F238E27FC236}">
                <a16:creationId xmlns:a16="http://schemas.microsoft.com/office/drawing/2014/main" xmlns="" id="{08663B30-D9FC-50CA-F4B9-C2479B93E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6550"/>
            <a:ext cx="4572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聖所的幔子已經裂開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帶著羔羊寶血近前來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稱謝讚美 直到永遠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29700" name="TextBox 1">
            <a:extLst>
              <a:ext uri="{FF2B5EF4-FFF2-40B4-BE49-F238E27FC236}">
                <a16:creationId xmlns:a16="http://schemas.microsoft.com/office/drawing/2014/main" xmlns="" id="{0F72ADB8-9D08-5B89-1783-9267F313B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98663"/>
            <a:ext cx="43402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與基督藏在神的裡面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坐在高天瞻仰祂容顏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聆聽主心 傳祂旨意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9701" name="TextBox 2">
            <a:extLst>
              <a:ext uri="{FF2B5EF4-FFF2-40B4-BE49-F238E27FC236}">
                <a16:creationId xmlns:a16="http://schemas.microsoft.com/office/drawing/2014/main" xmlns="" id="{63064FB9-B37B-5093-3409-319C37DD6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51275"/>
            <a:ext cx="6781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Now the temple veil in two has split,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the blood of Christ for all has flowed: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Glory, honor, worship and praise!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Now my life with Christ in God is hid,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my God in heaven I'll behold,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Know His goodness, tell of His ways!</a:t>
            </a:r>
            <a:endParaRPr kumimoji="1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xmlns="" id="{EB630FAE-7C54-4980-6E29-BD6267365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0"/>
            <a:ext cx="279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4">
            <a:extLst>
              <a:ext uri="{FF2B5EF4-FFF2-40B4-BE49-F238E27FC236}">
                <a16:creationId xmlns:a16="http://schemas.microsoft.com/office/drawing/2014/main" xmlns="" id="{1F58FCCC-6694-2B5B-591A-36A9F902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52625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/>
                <a:cs typeface="+mn-cs"/>
              </a:rPr>
              <a:t>興起啊 君尊的祭司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/>
                <a:cs typeface="+mn-cs"/>
              </a:rPr>
              <a:t>興起啊 聖潔的國度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/>
                <a:cs typeface="+mn-cs"/>
              </a:rPr>
              <a:t>在萬邦宣揚祂的榮美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/>
                <a:cs typeface="+mn-cs"/>
              </a:rPr>
              <a:t>向萬代傳揚祂的作為</a:t>
            </a:r>
            <a:endParaRPr kumimoji="1" lang="zh-CN" altLang="en-US" sz="4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imSun" panose="02010600030101010101" pitchFamily="2" charset="-122"/>
              <a:ea typeface="SimSun"/>
              <a:cs typeface="+mn-cs"/>
            </a:endParaRP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xmlns="" id="{D1EA35A0-1D32-62C7-3F8E-43FCDFDF7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43400"/>
            <a:ext cx="6477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nation of our God!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priesthood of our King!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Forever His mighty deeds proclaim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Declaring the the glory of His name!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 Antiqua" panose="0204060205030503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xmlns="" id="{235AF8AB-6563-0992-7174-079B7CBB4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"/>
            <a:ext cx="81407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en-US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...</a:t>
            </a:r>
            <a:endParaRPr kumimoji="0" lang="en-US" altLang="en-US" sz="5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6E1D637E-FEBC-E753-CC3F-DBF151FAF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267200"/>
            <a:ext cx="62611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</a:t>
            </a:r>
            <a:endParaRPr kumimoji="0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holy...</a:t>
            </a:r>
            <a:endParaRPr kumimoji="0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>
            <a:extLst>
              <a:ext uri="{FF2B5EF4-FFF2-40B4-BE49-F238E27FC236}">
                <a16:creationId xmlns:a16="http://schemas.microsoft.com/office/drawing/2014/main" xmlns="" id="{0D043B53-6A6F-080B-9AA2-26C4754AF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4038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2">
            <a:extLst>
              <a:ext uri="{FF2B5EF4-FFF2-40B4-BE49-F238E27FC236}">
                <a16:creationId xmlns:a16="http://schemas.microsoft.com/office/drawing/2014/main" xmlns="" id="{7DB5373E-6612-9DBA-B6F4-8BC39CF46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6550"/>
            <a:ext cx="4572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聖所的幔子已經裂開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帶著羔羊寶血近前來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稱謝讚美 直到永遠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33796" name="TextBox 1">
            <a:extLst>
              <a:ext uri="{FF2B5EF4-FFF2-40B4-BE49-F238E27FC236}">
                <a16:creationId xmlns:a16="http://schemas.microsoft.com/office/drawing/2014/main" xmlns="" id="{7849AF2F-EF3D-92C9-F44C-54C13F3C2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98663"/>
            <a:ext cx="43402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與基督藏在神的裡面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坐在高天瞻仰祂容顏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聆聽主心 傳祂旨意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3797" name="TextBox 2">
            <a:extLst>
              <a:ext uri="{FF2B5EF4-FFF2-40B4-BE49-F238E27FC236}">
                <a16:creationId xmlns:a16="http://schemas.microsoft.com/office/drawing/2014/main" xmlns="" id="{840FC3B8-75CF-3BD0-E5CF-47BC0821E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51275"/>
            <a:ext cx="6781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Now the temple veil in two has split,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the blood of Christ for all has flowed: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Glory, honor, worship and praise!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Now my life with Christ in God is hid,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my God in heaven I'll behold,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Know His goodness, tell of His ways!</a:t>
            </a:r>
            <a:endParaRPr kumimoji="1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xmlns="" id="{E604ABD3-D3B9-B722-2DB4-55CF272DB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0"/>
            <a:ext cx="279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4">
            <a:extLst>
              <a:ext uri="{FF2B5EF4-FFF2-40B4-BE49-F238E27FC236}">
                <a16:creationId xmlns:a16="http://schemas.microsoft.com/office/drawing/2014/main" xmlns="" id="{EF6D4C8C-AF47-33E5-D205-C710103CF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526256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興起啊 君尊的祭司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興起啊 聖潔的國度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在萬邦宣揚祂的榮美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向萬代傳揚祂的作為</a:t>
            </a:r>
            <a:endParaRPr kumimoji="1" lang="zh-CN" altLang="en-US" sz="4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4820" name="Text Box 5">
            <a:extLst>
              <a:ext uri="{FF2B5EF4-FFF2-40B4-BE49-F238E27FC236}">
                <a16:creationId xmlns:a16="http://schemas.microsoft.com/office/drawing/2014/main" xmlns="" id="{59532522-7D60-AA70-C10C-9A6EB584C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43400"/>
            <a:ext cx="6477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nation of our God!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priesthood of our King!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Forever His mighty deeds proclaim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Declaring the the glory of His name!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 Antiqua" panose="0204060205030503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xmlns="" id="{50009CD9-2CB5-199F-4DC6-992E4E071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0"/>
            <a:ext cx="279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4">
            <a:extLst>
              <a:ext uri="{FF2B5EF4-FFF2-40B4-BE49-F238E27FC236}">
                <a16:creationId xmlns:a16="http://schemas.microsoft.com/office/drawing/2014/main" xmlns="" id="{C0EA29A5-45D8-C673-0589-E2249D008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526256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興起啊 君尊的祭司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興起啊 聖潔的國度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在萬邦宣揚祂的榮美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向萬代傳揚祂的作為</a:t>
            </a:r>
            <a:endParaRPr kumimoji="1" lang="zh-CN" altLang="en-US" sz="4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6868" name="Text Box 5">
            <a:extLst>
              <a:ext uri="{FF2B5EF4-FFF2-40B4-BE49-F238E27FC236}">
                <a16:creationId xmlns:a16="http://schemas.microsoft.com/office/drawing/2014/main" xmlns="" id="{D257209A-AC24-3569-BCF4-A042FC632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43400"/>
            <a:ext cx="6477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nation of our God!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Rise up, a priesthood of our King!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Forever His mighty deeds proclaim</a:t>
            </a: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Declaring the the glory of His name!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 Antiqua" panose="0204060205030503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xmlns="" id="{DA082319-471E-D3DA-9C02-0894F6A0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"/>
            <a:ext cx="81407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zh-TW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聖哉 聖哉 聖哉 聖哉</a:t>
            </a:r>
            <a:r>
              <a:rPr kumimoji="1" lang="en-US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...</a:t>
            </a:r>
            <a:endParaRPr kumimoji="0" lang="en-US" altLang="en-US" sz="54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8E597736-37EE-4E21-5676-137DF1E16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267200"/>
            <a:ext cx="62611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</a:t>
            </a:r>
            <a:endParaRPr kumimoji="0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Holy, holy, holy, holy...</a:t>
            </a:r>
            <a:endParaRPr kumimoji="0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方正准圆简体" pitchFamily="65" charset="-122"/>
              <a:ea typeface="方正准圆简体" pitchFamily="65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xmlns="" id="{42ECA0A0-5062-7471-55F1-FE1BA3B13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>
            <a:extLst>
              <a:ext uri="{FF2B5EF4-FFF2-40B4-BE49-F238E27FC236}">
                <a16:creationId xmlns:a16="http://schemas.microsoft.com/office/drawing/2014/main" xmlns="" id="{1E23A1BA-A979-6A7E-7F55-EB47646EF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2450"/>
            <a:ext cx="6738938" cy="212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聖所的幔子已經裂開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帶著羔羊寶血近前來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  稱謝讚美  直到永遠</a:t>
            </a:r>
          </a:p>
        </p:txBody>
      </p:sp>
      <p:sp>
        <p:nvSpPr>
          <p:cNvPr id="39940" name="TextBox 1">
            <a:extLst>
              <a:ext uri="{FF2B5EF4-FFF2-40B4-BE49-F238E27FC236}">
                <a16:creationId xmlns:a16="http://schemas.microsoft.com/office/drawing/2014/main" xmlns="" id="{13818851-F41F-34C0-CC89-3BE2D3CA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4200525"/>
            <a:ext cx="86502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Now the temple veil in two has split,</a:t>
            </a: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the blood of Christ for all has flowed:</a:t>
            </a: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Glory, honor, worship and praise!</a:t>
            </a:r>
            <a: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endParaRPr kumimoji="1" lang="en-US" alt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6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SimSun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4296</TotalTime>
  <Words>359</Words>
  <Application>Microsoft Office PowerPoint</Application>
  <PresentationFormat>On-screen Show (4:3)</PresentationFormat>
  <Paragraphs>45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6_Default Design</vt:lpstr>
      <vt:lpstr>7_Default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656</cp:revision>
  <dcterms:created xsi:type="dcterms:W3CDTF">2012-02-03T13:37:34Z</dcterms:created>
  <dcterms:modified xsi:type="dcterms:W3CDTF">2023-01-27T03:52:26Z</dcterms:modified>
</cp:coreProperties>
</file>